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865" r:id="rId3"/>
  </p:sldMasterIdLst>
  <p:notesMasterIdLst>
    <p:notesMasterId r:id="rId38"/>
  </p:notesMasterIdLst>
  <p:sldIdLst>
    <p:sldId id="267" r:id="rId4"/>
    <p:sldId id="2147327383" r:id="rId5"/>
    <p:sldId id="313" r:id="rId6"/>
    <p:sldId id="259" r:id="rId7"/>
    <p:sldId id="2147327385" r:id="rId8"/>
    <p:sldId id="2147327386" r:id="rId9"/>
    <p:sldId id="2147327388" r:id="rId10"/>
    <p:sldId id="2147327390" r:id="rId11"/>
    <p:sldId id="2147327389" r:id="rId12"/>
    <p:sldId id="2147327392" r:id="rId13"/>
    <p:sldId id="2147327391" r:id="rId14"/>
    <p:sldId id="2147327393" r:id="rId15"/>
    <p:sldId id="2147480584" r:id="rId16"/>
    <p:sldId id="2147480604" r:id="rId17"/>
    <p:sldId id="2147327395" r:id="rId18"/>
    <p:sldId id="2147327403" r:id="rId19"/>
    <p:sldId id="2147327405" r:id="rId20"/>
    <p:sldId id="2147327426" r:id="rId21"/>
    <p:sldId id="2147327431" r:id="rId22"/>
    <p:sldId id="2147327407" r:id="rId23"/>
    <p:sldId id="2147327408" r:id="rId24"/>
    <p:sldId id="2147327409" r:id="rId25"/>
    <p:sldId id="2147327412" r:id="rId26"/>
    <p:sldId id="2147327410" r:id="rId27"/>
    <p:sldId id="2147327413" r:id="rId28"/>
    <p:sldId id="2147327414" r:id="rId29"/>
    <p:sldId id="2147327447" r:id="rId30"/>
    <p:sldId id="2147327417" r:id="rId31"/>
    <p:sldId id="2147327418" r:id="rId32"/>
    <p:sldId id="2147327419" r:id="rId33"/>
    <p:sldId id="2147327420" r:id="rId34"/>
    <p:sldId id="2147327421" r:id="rId35"/>
    <p:sldId id="2147480585" r:id="rId36"/>
    <p:sldId id="2147327425" r:id="rId3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2C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8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0.253\nadine\NADINE%20DOCS\Tamara%20Gosset\Agr&#233;ment%20Cyclamed%20-%20donn&#233;es\Donn&#233;es\EXCEL%20donn&#233;es%20depuis%202016\FICHIER%20DONNEES%20CYCLAMED%20depuis%202016%20VNC%2027%2012%202024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228881475194474E-2"/>
          <c:y val="0.21898164143925525"/>
          <c:w val="0.8442895411819521"/>
          <c:h val="0.71452986154894849"/>
        </c:manualLayout>
      </c:layout>
      <c:areaChart>
        <c:grouping val="standard"/>
        <c:varyColors val="0"/>
        <c:ser>
          <c:idx val="1"/>
          <c:order val="1"/>
          <c:tx>
            <c:strRef>
              <c:f>'POP vs MSM'!$B$9</c:f>
              <c:strCache>
                <c:ptCount val="1"/>
                <c:pt idx="0">
                  <c:v>Nombre d'unités vendues en officine (source GERS)</c:v>
                </c:pt>
              </c:strCache>
            </c:strRef>
          </c:tx>
          <c:spPr>
            <a:solidFill>
              <a:srgbClr val="FFC000"/>
            </a:solidFill>
            <a:ln w="25400">
              <a:noFill/>
            </a:ln>
            <a:effectLst/>
          </c:spPr>
          <c:trendline>
            <c:spPr>
              <a:ln w="19050" cap="rnd">
                <a:solidFill>
                  <a:srgbClr val="7030A0"/>
                </a:solidFill>
                <a:round/>
              </a:ln>
              <a:effectLst/>
            </c:spPr>
            <c:trendlineType val="linear"/>
            <c:dispRSqr val="1"/>
            <c:dispEq val="0"/>
            <c:trendlineLbl>
              <c:layout>
                <c:manualLayout>
                  <c:x val="-7.2519296568171021E-2"/>
                  <c:y val="-8.383377033771286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fr-FR"/>
                </a:p>
              </c:txPr>
            </c:trendlineLbl>
          </c:trendline>
          <c:cat>
            <c:numRef>
              <c:f>'POP vs MSM'!$C$7:$W$7</c:f>
              <c:numCache>
                <c:formatCode>@</c:formatCode>
                <c:ptCount val="21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  <c:pt idx="17">
                  <c:v>2021</c:v>
                </c:pt>
                <c:pt idx="18">
                  <c:v>2022</c:v>
                </c:pt>
                <c:pt idx="19">
                  <c:v>2023</c:v>
                </c:pt>
                <c:pt idx="20">
                  <c:v>2024</c:v>
                </c:pt>
              </c:numCache>
            </c:numRef>
          </c:cat>
          <c:val>
            <c:numRef>
              <c:f>'POP vs MSM'!$C$9:$W$9</c:f>
              <c:numCache>
                <c:formatCode>0</c:formatCode>
                <c:ptCount val="21"/>
                <c:pt idx="0">
                  <c:v>3048.4879069999997</c:v>
                </c:pt>
                <c:pt idx="1">
                  <c:v>3123.8033519999999</c:v>
                </c:pt>
                <c:pt idx="2">
                  <c:v>3032.5554359999996</c:v>
                </c:pt>
                <c:pt idx="3">
                  <c:v>3035.9069669999999</c:v>
                </c:pt>
                <c:pt idx="4">
                  <c:v>2957.032005</c:v>
                </c:pt>
                <c:pt idx="5">
                  <c:v>3023.4073699999999</c:v>
                </c:pt>
                <c:pt idx="6">
                  <c:v>2983.362185</c:v>
                </c:pt>
                <c:pt idx="7">
                  <c:v>2965.3712869999999</c:v>
                </c:pt>
                <c:pt idx="8">
                  <c:v>2938</c:v>
                </c:pt>
                <c:pt idx="9">
                  <c:v>2929</c:v>
                </c:pt>
                <c:pt idx="10">
                  <c:v>2904.3842999999997</c:v>
                </c:pt>
                <c:pt idx="11">
                  <c:v>2899.7595699999997</c:v>
                </c:pt>
                <c:pt idx="12">
                  <c:v>2895.7257460000001</c:v>
                </c:pt>
                <c:pt idx="13">
                  <c:v>2847.1264969999997</c:v>
                </c:pt>
                <c:pt idx="14">
                  <c:v>2804.8071909999999</c:v>
                </c:pt>
                <c:pt idx="15">
                  <c:v>2770.0607529999997</c:v>
                </c:pt>
                <c:pt idx="16">
                  <c:v>2635.9680189999999</c:v>
                </c:pt>
                <c:pt idx="17">
                  <c:v>2720.41</c:v>
                </c:pt>
                <c:pt idx="18">
                  <c:v>2973</c:v>
                </c:pt>
                <c:pt idx="19">
                  <c:v>2904.889263</c:v>
                </c:pt>
                <c:pt idx="20">
                  <c:v>2927.273756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91B-4E59-A7F5-6CFFFF5AA2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86752968"/>
        <c:axId val="886756248"/>
      </c:areaChart>
      <c:lineChart>
        <c:grouping val="stacked"/>
        <c:varyColors val="0"/>
        <c:ser>
          <c:idx val="0"/>
          <c:order val="0"/>
          <c:tx>
            <c:strRef>
              <c:f>'POP vs MSM'!$B$8</c:f>
              <c:strCache>
                <c:ptCount val="1"/>
                <c:pt idx="0">
                  <c:v>Population Française (source INSEE)</c:v>
                </c:pt>
              </c:strCache>
            </c:strRef>
          </c:tx>
          <c:spPr>
            <a:ln w="3810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  <a:effectLst/>
            </c:spPr>
          </c:marker>
          <c:cat>
            <c:numRef>
              <c:f>'POP vs MSM'!$C$7:$W$7</c:f>
              <c:numCache>
                <c:formatCode>@</c:formatCode>
                <c:ptCount val="21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  <c:pt idx="17">
                  <c:v>2021</c:v>
                </c:pt>
                <c:pt idx="18">
                  <c:v>2022</c:v>
                </c:pt>
                <c:pt idx="19">
                  <c:v>2023</c:v>
                </c:pt>
                <c:pt idx="20">
                  <c:v>2024</c:v>
                </c:pt>
              </c:numCache>
            </c:numRef>
          </c:cat>
          <c:val>
            <c:numRef>
              <c:f>'POP vs MSM'!$C$8:$W$8</c:f>
              <c:numCache>
                <c:formatCode>#,##0</c:formatCode>
                <c:ptCount val="21"/>
                <c:pt idx="0">
                  <c:v>62.251061999999997</c:v>
                </c:pt>
                <c:pt idx="1">
                  <c:v>62.730536999999998</c:v>
                </c:pt>
                <c:pt idx="2">
                  <c:v>63.186116999999996</c:v>
                </c:pt>
                <c:pt idx="3">
                  <c:v>63.60069</c:v>
                </c:pt>
                <c:pt idx="4">
                  <c:v>63.961858999999997</c:v>
                </c:pt>
                <c:pt idx="5">
                  <c:v>64.30449999999999</c:v>
                </c:pt>
                <c:pt idx="6">
                  <c:v>64.612938999999997</c:v>
                </c:pt>
                <c:pt idx="7">
                  <c:v>64.933399999999992</c:v>
                </c:pt>
                <c:pt idx="8">
                  <c:v>65.241241000000002</c:v>
                </c:pt>
                <c:pt idx="9">
                  <c:v>65.564756000000003</c:v>
                </c:pt>
                <c:pt idx="10">
                  <c:v>66.130872999999994</c:v>
                </c:pt>
                <c:pt idx="11">
                  <c:v>66.422468999999992</c:v>
                </c:pt>
                <c:pt idx="12">
                  <c:v>66.602644999999995</c:v>
                </c:pt>
                <c:pt idx="13">
                  <c:v>66.774481999999992</c:v>
                </c:pt>
                <c:pt idx="14">
                  <c:v>66.992159000000001</c:v>
                </c:pt>
                <c:pt idx="15">
                  <c:v>67.144100999999992</c:v>
                </c:pt>
                <c:pt idx="16">
                  <c:v>67.287240999999995</c:v>
                </c:pt>
                <c:pt idx="17">
                  <c:v>67.407240999999999</c:v>
                </c:pt>
                <c:pt idx="18">
                  <c:v>67.926558</c:v>
                </c:pt>
                <c:pt idx="19">
                  <c:v>68.143433000000002</c:v>
                </c:pt>
                <c:pt idx="20">
                  <c:v>68.484493000000001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91B-4E59-A7F5-6CFFFF5AA2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51000472"/>
        <c:axId val="750998176"/>
      </c:lineChart>
      <c:catAx>
        <c:axId val="751000472"/>
        <c:scaling>
          <c:orientation val="minMax"/>
        </c:scaling>
        <c:delete val="0"/>
        <c:axPos val="b"/>
        <c:numFmt formatCode="@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fr-FR"/>
          </a:p>
        </c:txPr>
        <c:crossAx val="750998176"/>
        <c:crosses val="autoZero"/>
        <c:auto val="1"/>
        <c:lblAlgn val="ctr"/>
        <c:lblOffset val="100"/>
        <c:noMultiLvlLbl val="0"/>
      </c:catAx>
      <c:valAx>
        <c:axId val="75099817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r>
                  <a:rPr lang="en-US"/>
                  <a:t>Population Française (millions)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pPr>
              <a:endParaRPr lang="fr-FR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fr-FR"/>
          </a:p>
        </c:txPr>
        <c:crossAx val="751000472"/>
        <c:crosses val="autoZero"/>
        <c:crossBetween val="between"/>
      </c:valAx>
      <c:valAx>
        <c:axId val="886756248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r>
                  <a:rPr lang="en-US"/>
                  <a:t>Nombre d'unités vendues (millions)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pPr>
              <a:endParaRPr lang="fr-FR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fr-FR"/>
          </a:p>
        </c:txPr>
        <c:crossAx val="886752968"/>
        <c:crosses val="max"/>
        <c:crossBetween val="between"/>
      </c:valAx>
      <c:catAx>
        <c:axId val="886752968"/>
        <c:scaling>
          <c:orientation val="minMax"/>
        </c:scaling>
        <c:delete val="1"/>
        <c:axPos val="b"/>
        <c:numFmt formatCode="@" sourceLinked="1"/>
        <c:majorTickMark val="out"/>
        <c:minorTickMark val="none"/>
        <c:tickLblPos val="nextTo"/>
        <c:crossAx val="8867562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1.8655618954781131E-3"/>
          <c:y val="0"/>
          <c:w val="0.79912669667625591"/>
          <c:h val="0.177685888698051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pPr>
      <a:endParaRPr lang="fr-FR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Graphiques!$D$41</c:f>
              <c:strCache>
                <c:ptCount val="1"/>
                <c:pt idx="0">
                  <c:v>Nbre boîtes vendues / hab</c:v>
                </c:pt>
              </c:strCache>
            </c:strRef>
          </c:tx>
          <c:spPr>
            <a:gradFill flip="none" rotWithShape="1">
              <a:gsLst>
                <a:gs pos="0">
                  <a:schemeClr val="accent1"/>
                </a:gs>
                <a:gs pos="75000">
                  <a:schemeClr val="accent1">
                    <a:lumMod val="60000"/>
                    <a:lumOff val="40000"/>
                  </a:schemeClr>
                </a:gs>
                <a:gs pos="51000">
                  <a:schemeClr val="accent1">
                    <a:alpha val="75000"/>
                  </a:schemeClr>
                </a:gs>
                <a:gs pos="100000">
                  <a:schemeClr val="accent1">
                    <a:lumMod val="20000"/>
                    <a:lumOff val="80000"/>
                    <a:alpha val="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Graphiques!$C$42:$C$43</c:f>
              <c:strCache>
                <c:ptCount val="2"/>
                <c:pt idx="0">
                  <c:v>NOUVELLE AQUITAINE</c:v>
                </c:pt>
                <c:pt idx="1">
                  <c:v>TOTAL France</c:v>
                </c:pt>
              </c:strCache>
            </c:strRef>
          </c:cat>
          <c:val>
            <c:numRef>
              <c:f>Graphiques!$D$42:$D$43</c:f>
              <c:numCache>
                <c:formatCode>#,##0.00</c:formatCode>
                <c:ptCount val="2"/>
                <c:pt idx="0">
                  <c:v>45.473338152843333</c:v>
                </c:pt>
                <c:pt idx="1">
                  <c:v>42.743599722640859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2C-48FD-9DD5-A09D9A0EDCD4}"/>
            </c:ext>
          </c:extLst>
        </c:ser>
        <c:ser>
          <c:idx val="1"/>
          <c:order val="1"/>
          <c:tx>
            <c:strRef>
              <c:f>Graphiques!$E$41</c:f>
              <c:strCache>
                <c:ptCount val="1"/>
                <c:pt idx="0">
                  <c:v>Nbre boîtes collectées / hab</c:v>
                </c:pt>
              </c:strCache>
            </c:strRef>
          </c:tx>
          <c:spPr>
            <a:gradFill flip="none" rotWithShape="1">
              <a:gsLst>
                <a:gs pos="0">
                  <a:schemeClr val="accent2"/>
                </a:gs>
                <a:gs pos="75000">
                  <a:schemeClr val="accent2">
                    <a:lumMod val="60000"/>
                    <a:lumOff val="40000"/>
                  </a:schemeClr>
                </a:gs>
                <a:gs pos="51000">
                  <a:schemeClr val="accent2">
                    <a:alpha val="75000"/>
                  </a:schemeClr>
                </a:gs>
                <a:gs pos="100000">
                  <a:schemeClr val="accent2">
                    <a:lumMod val="20000"/>
                    <a:lumOff val="80000"/>
                    <a:alpha val="15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Graphiques!$C$42:$C$43</c:f>
              <c:strCache>
                <c:ptCount val="2"/>
                <c:pt idx="0">
                  <c:v>NOUVELLE AQUITAINE</c:v>
                </c:pt>
                <c:pt idx="1">
                  <c:v>TOTAL France</c:v>
                </c:pt>
              </c:strCache>
            </c:strRef>
          </c:cat>
          <c:val>
            <c:numRef>
              <c:f>Graphiques!$E$42:$E$43</c:f>
              <c:numCache>
                <c:formatCode>#,##0.00</c:formatCode>
                <c:ptCount val="2"/>
                <c:pt idx="0">
                  <c:v>2.0752844837847264</c:v>
                </c:pt>
                <c:pt idx="1">
                  <c:v>1.9322267683737318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32C-48FD-9DD5-A09D9A0EDCD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26"/>
        <c:overlap val="-58"/>
        <c:axId val="550086959"/>
        <c:axId val="550091279"/>
      </c:barChart>
      <c:catAx>
        <c:axId val="55008695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50091279"/>
        <c:crosses val="autoZero"/>
        <c:auto val="1"/>
        <c:lblAlgn val="ctr"/>
        <c:lblOffset val="100"/>
        <c:noMultiLvlLbl val="0"/>
      </c:catAx>
      <c:valAx>
        <c:axId val="550091279"/>
        <c:scaling>
          <c:orientation val="minMax"/>
        </c:scaling>
        <c:delete val="0"/>
        <c:axPos val="b"/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500869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2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  <a:tileRect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99000">
              <a:schemeClr val="tx1">
                <a:lumMod val="25000"/>
                <a:lumOff val="75000"/>
              </a:schemeClr>
            </a:gs>
            <a:gs pos="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15000"/>
                <a:lumOff val="85000"/>
              </a:schemeClr>
            </a:gs>
            <a:gs pos="0">
              <a:schemeClr val="tx1">
                <a:lumMod val="5000"/>
                <a:lumOff val="9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9AD821-9961-480D-B18F-FA6695C97E06}" type="doc">
      <dgm:prSet loTypeId="urn:microsoft.com/office/officeart/2005/8/layout/arrow2" loCatId="process" qsTypeId="urn:microsoft.com/office/officeart/2005/8/quickstyle/3d4" qsCatId="3D" csTypeId="urn:microsoft.com/office/officeart/2005/8/colors/accent1_2" csCatId="accent1" phldr="1"/>
      <dgm:spPr/>
    </dgm:pt>
    <dgm:pt modelId="{7B38B336-0552-408B-A8D5-9107AFEC1AC5}">
      <dgm:prSet phldrT="[Texte]" custT="1"/>
      <dgm:spPr/>
      <dgm:t>
        <a:bodyPr/>
        <a:lstStyle/>
        <a:p>
          <a:pPr algn="ctr"/>
          <a:r>
            <a:rPr lang="fr-FR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Dématérialisation totale de la comptabilité :</a:t>
          </a:r>
        </a:p>
        <a:p>
          <a:pPr algn="ctr"/>
          <a:r>
            <a:rPr lang="fr-FR" sz="1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En 3 ans, 20 000 courriers papiers économisés</a:t>
          </a:r>
        </a:p>
      </dgm:t>
    </dgm:pt>
    <dgm:pt modelId="{4F4C7653-472B-426F-B510-F5849E3F9F82}" type="parTrans" cxnId="{AA814C45-4649-4544-B74C-171DE2161ED2}">
      <dgm:prSet/>
      <dgm:spPr/>
      <dgm:t>
        <a:bodyPr/>
        <a:lstStyle/>
        <a:p>
          <a:endParaRPr lang="fr-FR"/>
        </a:p>
      </dgm:t>
    </dgm:pt>
    <dgm:pt modelId="{375269EB-0F7A-413C-A68A-2DC0D429DCC2}" type="sibTrans" cxnId="{AA814C45-4649-4544-B74C-171DE2161ED2}">
      <dgm:prSet/>
      <dgm:spPr/>
      <dgm:t>
        <a:bodyPr/>
        <a:lstStyle/>
        <a:p>
          <a:endParaRPr lang="fr-FR"/>
        </a:p>
      </dgm:t>
    </dgm:pt>
    <dgm:pt modelId="{6959123A-AF28-4204-A13A-7584B8423159}">
      <dgm:prSet phldrT="[Texte]" custT="1"/>
      <dgm:spPr/>
      <dgm:t>
        <a:bodyPr spcFirstLastPara="0" vert="horz" wrap="square" lIns="111978" tIns="0" rIns="0" bIns="0" numCol="1" spcCol="1270" anchor="t" anchorCtr="0"/>
        <a:lstStyle/>
        <a:p>
          <a:pPr marL="0"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Mise en place de 42 compacteurs en remplacement des bennes : </a:t>
          </a:r>
        </a:p>
        <a:p>
          <a:pPr marL="0"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741 rotations évitées</a:t>
          </a:r>
        </a:p>
      </dgm:t>
    </dgm:pt>
    <dgm:pt modelId="{64E12033-865A-46D7-B829-2549D6F2900D}" type="parTrans" cxnId="{46E3A762-0A23-46F9-A80B-5A5534189A0F}">
      <dgm:prSet/>
      <dgm:spPr/>
      <dgm:t>
        <a:bodyPr/>
        <a:lstStyle/>
        <a:p>
          <a:endParaRPr lang="fr-FR"/>
        </a:p>
      </dgm:t>
    </dgm:pt>
    <dgm:pt modelId="{6D45E727-98D4-4038-9C17-EF6B9F2FCC61}" type="sibTrans" cxnId="{46E3A762-0A23-46F9-A80B-5A5534189A0F}">
      <dgm:prSet/>
      <dgm:spPr/>
      <dgm:t>
        <a:bodyPr/>
        <a:lstStyle/>
        <a:p>
          <a:endParaRPr lang="fr-FR"/>
        </a:p>
      </dgm:t>
    </dgm:pt>
    <dgm:pt modelId="{D15F99D9-F67F-48BD-A86D-EB4E17F36734}">
      <dgm:prSet phldrT="[Texte]" custT="1"/>
      <dgm:spPr/>
      <dgm:t>
        <a:bodyPr spcFirstLastPara="0" vert="horz" wrap="square" lIns="111978" tIns="0" rIns="0" bIns="0" numCol="1" spcCol="1270" anchor="t" anchorCtr="0"/>
        <a:lstStyle/>
        <a:p>
          <a:pPr marL="0"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44 visites qualités </a:t>
          </a:r>
        </a:p>
        <a:p>
          <a:pPr marL="0"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sur les sites de grossistes-répartiteurs : </a:t>
          </a:r>
        </a:p>
        <a:p>
          <a:pPr marL="0"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102 rotations évitées</a:t>
          </a:r>
          <a:endParaRPr lang="fr-FR" sz="12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BE9DE517-698E-4313-97E2-4C6202607B2A}" type="parTrans" cxnId="{34FE9FBD-49C4-4139-A919-151B98037872}">
      <dgm:prSet/>
      <dgm:spPr/>
      <dgm:t>
        <a:bodyPr/>
        <a:lstStyle/>
        <a:p>
          <a:endParaRPr lang="fr-FR"/>
        </a:p>
      </dgm:t>
    </dgm:pt>
    <dgm:pt modelId="{4CDA7663-F795-4842-8C2D-FA2B4A8A252C}" type="sibTrans" cxnId="{34FE9FBD-49C4-4139-A919-151B98037872}">
      <dgm:prSet/>
      <dgm:spPr/>
      <dgm:t>
        <a:bodyPr/>
        <a:lstStyle/>
        <a:p>
          <a:endParaRPr lang="fr-FR"/>
        </a:p>
      </dgm:t>
    </dgm:pt>
    <dgm:pt modelId="{B3E930E4-A43B-49E9-909B-EDBB9BF70B3A}">
      <dgm:prSet phldrT="[Texte]" custT="1"/>
      <dgm:spPr/>
      <dgm:t>
        <a:bodyPr spcFirstLastPara="0" vert="horz" wrap="square" lIns="111978" tIns="0" rIns="0" bIns="0" numCol="1" spcCol="1270" anchor="t" anchorCtr="0"/>
        <a:lstStyle/>
        <a:p>
          <a:pPr marL="0"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Sur 10 ans </a:t>
          </a:r>
        </a:p>
        <a:p>
          <a:pPr marL="0"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- 28% de réceptacles de </a:t>
          </a:r>
          <a:r>
            <a:rPr lang="fr-FR" sz="1200" b="1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collecte </a:t>
          </a:r>
          <a:r>
            <a:rPr lang="fr-FR" sz="1200" b="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livrés</a:t>
          </a:r>
          <a:endParaRPr lang="fr-FR" sz="1200" b="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0"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2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6F379A2E-EB0C-427E-B2A1-74CBC899E56C}" type="parTrans" cxnId="{D32DE051-E284-43C8-B830-470931601784}">
      <dgm:prSet/>
      <dgm:spPr/>
      <dgm:t>
        <a:bodyPr/>
        <a:lstStyle/>
        <a:p>
          <a:endParaRPr lang="fr-FR"/>
        </a:p>
      </dgm:t>
    </dgm:pt>
    <dgm:pt modelId="{9EE10BBB-B0BD-4416-9734-BAA073AD4281}" type="sibTrans" cxnId="{D32DE051-E284-43C8-B830-470931601784}">
      <dgm:prSet/>
      <dgm:spPr/>
      <dgm:t>
        <a:bodyPr/>
        <a:lstStyle/>
        <a:p>
          <a:endParaRPr lang="fr-FR"/>
        </a:p>
      </dgm:t>
    </dgm:pt>
    <dgm:pt modelId="{1092D784-7918-4C2D-9C1B-110C4DD2D51D}" type="pres">
      <dgm:prSet presAssocID="{519AD821-9961-480D-B18F-FA6695C97E06}" presName="arrowDiagram" presStyleCnt="0">
        <dgm:presLayoutVars>
          <dgm:chMax val="5"/>
          <dgm:dir/>
          <dgm:resizeHandles val="exact"/>
        </dgm:presLayoutVars>
      </dgm:prSet>
      <dgm:spPr/>
    </dgm:pt>
    <dgm:pt modelId="{036FA733-DBB3-454D-AECA-0200A3DB830C}" type="pres">
      <dgm:prSet presAssocID="{519AD821-9961-480D-B18F-FA6695C97E06}" presName="arrow" presStyleLbl="bgShp" presStyleIdx="0" presStyleCnt="1" custLinFactNeighborX="-117" custLinFactNeighborY="-2085"/>
      <dgm:spPr/>
    </dgm:pt>
    <dgm:pt modelId="{CA9A0DB8-69F4-42E1-9FA7-3647E3CBD266}" type="pres">
      <dgm:prSet presAssocID="{519AD821-9961-480D-B18F-FA6695C97E06}" presName="arrowDiagram4" presStyleCnt="0"/>
      <dgm:spPr/>
    </dgm:pt>
    <dgm:pt modelId="{1ED119AD-372C-40D6-B246-EF55BAC4698C}" type="pres">
      <dgm:prSet presAssocID="{7B38B336-0552-408B-A8D5-9107AFEC1AC5}" presName="bullet4a" presStyleLbl="node1" presStyleIdx="0" presStyleCnt="4"/>
      <dgm:spPr/>
    </dgm:pt>
    <dgm:pt modelId="{F7DE85E3-A974-4F8F-921F-CD9E1D8F8E95}" type="pres">
      <dgm:prSet presAssocID="{7B38B336-0552-408B-A8D5-9107AFEC1AC5}" presName="textBox4a" presStyleLbl="revTx" presStyleIdx="0" presStyleCnt="4">
        <dgm:presLayoutVars>
          <dgm:bulletEnabled val="1"/>
        </dgm:presLayoutVars>
      </dgm:prSet>
      <dgm:spPr/>
    </dgm:pt>
    <dgm:pt modelId="{0AA5AA3E-AEA7-4660-8F80-4DC8199B27C8}" type="pres">
      <dgm:prSet presAssocID="{6959123A-AF28-4204-A13A-7584B8423159}" presName="bullet4b" presStyleLbl="node1" presStyleIdx="1" presStyleCnt="4"/>
      <dgm:spPr/>
    </dgm:pt>
    <dgm:pt modelId="{D11EBFE4-5474-4A84-94FD-2278DD1663F8}" type="pres">
      <dgm:prSet presAssocID="{6959123A-AF28-4204-A13A-7584B8423159}" presName="textBox4b" presStyleLbl="revTx" presStyleIdx="1" presStyleCnt="4">
        <dgm:presLayoutVars>
          <dgm:bulletEnabled val="1"/>
        </dgm:presLayoutVars>
      </dgm:prSet>
      <dgm:spPr/>
    </dgm:pt>
    <dgm:pt modelId="{E0ADBF58-9622-4718-91E5-78B9069D810C}" type="pres">
      <dgm:prSet presAssocID="{D15F99D9-F67F-48BD-A86D-EB4E17F36734}" presName="bullet4c" presStyleLbl="node1" presStyleIdx="2" presStyleCnt="4"/>
      <dgm:spPr/>
    </dgm:pt>
    <dgm:pt modelId="{45AAADCE-E886-4DCF-8B99-DFA41F706019}" type="pres">
      <dgm:prSet presAssocID="{D15F99D9-F67F-48BD-A86D-EB4E17F36734}" presName="textBox4c" presStyleLbl="revTx" presStyleIdx="2" presStyleCnt="4">
        <dgm:presLayoutVars>
          <dgm:bulletEnabled val="1"/>
        </dgm:presLayoutVars>
      </dgm:prSet>
      <dgm:spPr/>
    </dgm:pt>
    <dgm:pt modelId="{DA5B08E4-10C0-479B-8383-190C050BBEBE}" type="pres">
      <dgm:prSet presAssocID="{B3E930E4-A43B-49E9-909B-EDBB9BF70B3A}" presName="bullet4d" presStyleLbl="node1" presStyleIdx="3" presStyleCnt="4"/>
      <dgm:spPr/>
    </dgm:pt>
    <dgm:pt modelId="{373735E1-E79F-4C1E-936E-ED9316B643C3}" type="pres">
      <dgm:prSet presAssocID="{B3E930E4-A43B-49E9-909B-EDBB9BF70B3A}" presName="textBox4d" presStyleLbl="revTx" presStyleIdx="3" presStyleCnt="4" custScaleY="62047" custLinFactNeighborX="-9316" custLinFactNeighborY="-14100">
        <dgm:presLayoutVars>
          <dgm:bulletEnabled val="1"/>
        </dgm:presLayoutVars>
      </dgm:prSet>
      <dgm:spPr/>
    </dgm:pt>
  </dgm:ptLst>
  <dgm:cxnLst>
    <dgm:cxn modelId="{46E3A762-0A23-46F9-A80B-5A5534189A0F}" srcId="{519AD821-9961-480D-B18F-FA6695C97E06}" destId="{6959123A-AF28-4204-A13A-7584B8423159}" srcOrd="1" destOrd="0" parTransId="{64E12033-865A-46D7-B829-2549D6F2900D}" sibTransId="{6D45E727-98D4-4038-9C17-EF6B9F2FCC61}"/>
    <dgm:cxn modelId="{AA814C45-4649-4544-B74C-171DE2161ED2}" srcId="{519AD821-9961-480D-B18F-FA6695C97E06}" destId="{7B38B336-0552-408B-A8D5-9107AFEC1AC5}" srcOrd="0" destOrd="0" parTransId="{4F4C7653-472B-426F-B510-F5849E3F9F82}" sibTransId="{375269EB-0F7A-413C-A68A-2DC0D429DCC2}"/>
    <dgm:cxn modelId="{D32DE051-E284-43C8-B830-470931601784}" srcId="{519AD821-9961-480D-B18F-FA6695C97E06}" destId="{B3E930E4-A43B-49E9-909B-EDBB9BF70B3A}" srcOrd="3" destOrd="0" parTransId="{6F379A2E-EB0C-427E-B2A1-74CBC899E56C}" sibTransId="{9EE10BBB-B0BD-4416-9734-BAA073AD4281}"/>
    <dgm:cxn modelId="{B03B4F78-E0F1-4CFD-8CA4-E8182341828D}" type="presOf" srcId="{D15F99D9-F67F-48BD-A86D-EB4E17F36734}" destId="{45AAADCE-E886-4DCF-8B99-DFA41F706019}" srcOrd="0" destOrd="0" presId="urn:microsoft.com/office/officeart/2005/8/layout/arrow2"/>
    <dgm:cxn modelId="{F64111B8-D8AE-4B85-9F78-6C3E61F4AC47}" type="presOf" srcId="{6959123A-AF28-4204-A13A-7584B8423159}" destId="{D11EBFE4-5474-4A84-94FD-2278DD1663F8}" srcOrd="0" destOrd="0" presId="urn:microsoft.com/office/officeart/2005/8/layout/arrow2"/>
    <dgm:cxn modelId="{34FE9FBD-49C4-4139-A919-151B98037872}" srcId="{519AD821-9961-480D-B18F-FA6695C97E06}" destId="{D15F99D9-F67F-48BD-A86D-EB4E17F36734}" srcOrd="2" destOrd="0" parTransId="{BE9DE517-698E-4313-97E2-4C6202607B2A}" sibTransId="{4CDA7663-F795-4842-8C2D-FA2B4A8A252C}"/>
    <dgm:cxn modelId="{9EED1DC6-F194-456C-812D-CA3F7F847A58}" type="presOf" srcId="{519AD821-9961-480D-B18F-FA6695C97E06}" destId="{1092D784-7918-4C2D-9C1B-110C4DD2D51D}" srcOrd="0" destOrd="0" presId="urn:microsoft.com/office/officeart/2005/8/layout/arrow2"/>
    <dgm:cxn modelId="{B97416CD-D1A5-4B08-89F1-10F972D70401}" type="presOf" srcId="{7B38B336-0552-408B-A8D5-9107AFEC1AC5}" destId="{F7DE85E3-A974-4F8F-921F-CD9E1D8F8E95}" srcOrd="0" destOrd="0" presId="urn:microsoft.com/office/officeart/2005/8/layout/arrow2"/>
    <dgm:cxn modelId="{120D67F4-9DD2-4B88-9ED5-40CAC8E59F3D}" type="presOf" srcId="{B3E930E4-A43B-49E9-909B-EDBB9BF70B3A}" destId="{373735E1-E79F-4C1E-936E-ED9316B643C3}" srcOrd="0" destOrd="0" presId="urn:microsoft.com/office/officeart/2005/8/layout/arrow2"/>
    <dgm:cxn modelId="{9E20D07D-BD6B-48BF-BE5F-A54FA942BEB0}" type="presParOf" srcId="{1092D784-7918-4C2D-9C1B-110C4DD2D51D}" destId="{036FA733-DBB3-454D-AECA-0200A3DB830C}" srcOrd="0" destOrd="0" presId="urn:microsoft.com/office/officeart/2005/8/layout/arrow2"/>
    <dgm:cxn modelId="{ACDBB4F1-2F65-4608-AA0D-29870A306A5B}" type="presParOf" srcId="{1092D784-7918-4C2D-9C1B-110C4DD2D51D}" destId="{CA9A0DB8-69F4-42E1-9FA7-3647E3CBD266}" srcOrd="1" destOrd="0" presId="urn:microsoft.com/office/officeart/2005/8/layout/arrow2"/>
    <dgm:cxn modelId="{750579CD-C0CA-47DE-A58B-6360540D2CCA}" type="presParOf" srcId="{CA9A0DB8-69F4-42E1-9FA7-3647E3CBD266}" destId="{1ED119AD-372C-40D6-B246-EF55BAC4698C}" srcOrd="0" destOrd="0" presId="urn:microsoft.com/office/officeart/2005/8/layout/arrow2"/>
    <dgm:cxn modelId="{36D91C53-86BB-47E0-B751-86CC45F37076}" type="presParOf" srcId="{CA9A0DB8-69F4-42E1-9FA7-3647E3CBD266}" destId="{F7DE85E3-A974-4F8F-921F-CD9E1D8F8E95}" srcOrd="1" destOrd="0" presId="urn:microsoft.com/office/officeart/2005/8/layout/arrow2"/>
    <dgm:cxn modelId="{73849F70-5AB7-4980-814C-AF7F0E39A330}" type="presParOf" srcId="{CA9A0DB8-69F4-42E1-9FA7-3647E3CBD266}" destId="{0AA5AA3E-AEA7-4660-8F80-4DC8199B27C8}" srcOrd="2" destOrd="0" presId="urn:microsoft.com/office/officeart/2005/8/layout/arrow2"/>
    <dgm:cxn modelId="{35FF1E81-9EC1-449E-B768-06E2E3A32F6C}" type="presParOf" srcId="{CA9A0DB8-69F4-42E1-9FA7-3647E3CBD266}" destId="{D11EBFE4-5474-4A84-94FD-2278DD1663F8}" srcOrd="3" destOrd="0" presId="urn:microsoft.com/office/officeart/2005/8/layout/arrow2"/>
    <dgm:cxn modelId="{618565DA-50CA-409F-B6C1-37863B0F8694}" type="presParOf" srcId="{CA9A0DB8-69F4-42E1-9FA7-3647E3CBD266}" destId="{E0ADBF58-9622-4718-91E5-78B9069D810C}" srcOrd="4" destOrd="0" presId="urn:microsoft.com/office/officeart/2005/8/layout/arrow2"/>
    <dgm:cxn modelId="{F6483CC3-0DE1-4F14-9071-0881CDF6FD59}" type="presParOf" srcId="{CA9A0DB8-69F4-42E1-9FA7-3647E3CBD266}" destId="{45AAADCE-E886-4DCF-8B99-DFA41F706019}" srcOrd="5" destOrd="0" presId="urn:microsoft.com/office/officeart/2005/8/layout/arrow2"/>
    <dgm:cxn modelId="{2AACDAE1-F596-478D-8538-737487EAE0EF}" type="presParOf" srcId="{CA9A0DB8-69F4-42E1-9FA7-3647E3CBD266}" destId="{DA5B08E4-10C0-479B-8383-190C050BBEBE}" srcOrd="6" destOrd="0" presId="urn:microsoft.com/office/officeart/2005/8/layout/arrow2"/>
    <dgm:cxn modelId="{B89FBCAE-B5E5-4B37-AC01-E8D75B087DD0}" type="presParOf" srcId="{CA9A0DB8-69F4-42E1-9FA7-3647E3CBD266}" destId="{373735E1-E79F-4C1E-936E-ED9316B643C3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6FA733-DBB3-454D-AECA-0200A3DB830C}">
      <dsp:nvSpPr>
        <dsp:cNvPr id="0" name=""/>
        <dsp:cNvSpPr/>
      </dsp:nvSpPr>
      <dsp:spPr>
        <a:xfrm>
          <a:off x="85956" y="0"/>
          <a:ext cx="8669867" cy="5418667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D119AD-372C-40D6-B246-EF55BAC4698C}">
      <dsp:nvSpPr>
        <dsp:cNvPr id="0" name=""/>
        <dsp:cNvSpPr/>
      </dsp:nvSpPr>
      <dsp:spPr>
        <a:xfrm>
          <a:off x="950081" y="4029320"/>
          <a:ext cx="199406" cy="1994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DE85E3-A974-4F8F-921F-CD9E1D8F8E95}">
      <dsp:nvSpPr>
        <dsp:cNvPr id="0" name=""/>
        <dsp:cNvSpPr/>
      </dsp:nvSpPr>
      <dsp:spPr>
        <a:xfrm>
          <a:off x="1049785" y="4129024"/>
          <a:ext cx="1482547" cy="12896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662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Dématérialisation totale de la comptabilité :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En 3 ans, 20 000 courriers papiers économisés</a:t>
          </a:r>
        </a:p>
      </dsp:txBody>
      <dsp:txXfrm>
        <a:off x="1049785" y="4129024"/>
        <a:ext cx="1482547" cy="1289642"/>
      </dsp:txXfrm>
    </dsp:sp>
    <dsp:sp modelId="{0AA5AA3E-AEA7-4660-8F80-4DC8199B27C8}">
      <dsp:nvSpPr>
        <dsp:cNvPr id="0" name=""/>
        <dsp:cNvSpPr/>
      </dsp:nvSpPr>
      <dsp:spPr>
        <a:xfrm>
          <a:off x="2358935" y="2768938"/>
          <a:ext cx="346794" cy="34679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1EBFE4-5474-4A84-94FD-2278DD1663F8}">
      <dsp:nvSpPr>
        <dsp:cNvPr id="0" name=""/>
        <dsp:cNvSpPr/>
      </dsp:nvSpPr>
      <dsp:spPr>
        <a:xfrm>
          <a:off x="2532332" y="2942336"/>
          <a:ext cx="1820672" cy="24763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978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Mise en place de 42 compacteurs en remplacement des bennes :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741 rotations évitées</a:t>
          </a:r>
        </a:p>
      </dsp:txBody>
      <dsp:txXfrm>
        <a:off x="2532332" y="2942336"/>
        <a:ext cx="1820672" cy="2476330"/>
      </dsp:txXfrm>
    </dsp:sp>
    <dsp:sp modelId="{E0ADBF58-9622-4718-91E5-78B9069D810C}">
      <dsp:nvSpPr>
        <dsp:cNvPr id="0" name=""/>
        <dsp:cNvSpPr/>
      </dsp:nvSpPr>
      <dsp:spPr>
        <a:xfrm>
          <a:off x="4157932" y="1840179"/>
          <a:ext cx="459502" cy="45950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AAADCE-E886-4DCF-8B99-DFA41F706019}">
      <dsp:nvSpPr>
        <dsp:cNvPr id="0" name=""/>
        <dsp:cNvSpPr/>
      </dsp:nvSpPr>
      <dsp:spPr>
        <a:xfrm>
          <a:off x="4387684" y="2069930"/>
          <a:ext cx="1820672" cy="3348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978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44 visites qualités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sur les sites de grossistes-répartiteurs :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102 rotations évitées</a:t>
          </a:r>
          <a:endParaRPr lang="fr-FR" sz="12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4387684" y="2069930"/>
        <a:ext cx="1820672" cy="3348736"/>
      </dsp:txXfrm>
    </dsp:sp>
    <dsp:sp modelId="{DA5B08E4-10C0-479B-8383-190C050BBEBE}">
      <dsp:nvSpPr>
        <dsp:cNvPr id="0" name=""/>
        <dsp:cNvSpPr/>
      </dsp:nvSpPr>
      <dsp:spPr>
        <a:xfrm>
          <a:off x="6117322" y="1225702"/>
          <a:ext cx="615560" cy="6155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3735E1-E79F-4C1E-936E-ED9316B643C3}">
      <dsp:nvSpPr>
        <dsp:cNvPr id="0" name=""/>
        <dsp:cNvSpPr/>
      </dsp:nvSpPr>
      <dsp:spPr>
        <a:xfrm>
          <a:off x="6255489" y="1722943"/>
          <a:ext cx="1820672" cy="2410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978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Sur 10 ans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- 28% de réceptacles de </a:t>
          </a:r>
          <a:r>
            <a:rPr lang="fr-FR" sz="1200" b="1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collecte </a:t>
          </a:r>
          <a:r>
            <a:rPr lang="fr-FR" sz="1200" b="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livrés</a:t>
          </a:r>
          <a:endParaRPr lang="fr-FR" sz="1200" b="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2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6255489" y="1722943"/>
        <a:ext cx="1820672" cy="24106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0.36004</cdr:x>
      <cdr:y>0.28341</cdr:y>
    </cdr:from>
    <cdr:to>
      <cdr:x>0.45446</cdr:x>
      <cdr:y>0.37116</cdr:y>
    </cdr:to>
    <cdr:sp macro="" textlink="">
      <cdr:nvSpPr>
        <cdr:cNvPr id="2" name="Bulle narrative : rectangle à coins arrondis 1">
          <a:extLst xmlns:a="http://schemas.openxmlformats.org/drawingml/2006/main">
            <a:ext uri="{FF2B5EF4-FFF2-40B4-BE49-F238E27FC236}">
              <a16:creationId xmlns:a16="http://schemas.microsoft.com/office/drawing/2014/main" id="{6C310DB3-E007-EDF1-40E7-52AED982C472}"/>
            </a:ext>
          </a:extLst>
        </cdr:cNvPr>
        <cdr:cNvSpPr/>
      </cdr:nvSpPr>
      <cdr:spPr>
        <a:xfrm xmlns:a="http://schemas.openxmlformats.org/drawingml/2006/main">
          <a:off x="3084797" y="1362456"/>
          <a:ext cx="809023" cy="421860"/>
        </a:xfrm>
        <a:prstGeom xmlns:a="http://schemas.openxmlformats.org/drawingml/2006/main" prst="wedgeRoundRectCallout">
          <a:avLst>
            <a:gd name="adj1" fmla="val -39625"/>
            <a:gd name="adj2" fmla="val 78195"/>
            <a:gd name="adj3" fmla="val 16667"/>
          </a:avLst>
        </a:prstGeom>
        <a:solidFill xmlns:a="http://schemas.openxmlformats.org/drawingml/2006/main">
          <a:srgbClr val="7030A0"/>
        </a:solidFill>
        <a:ln xmlns:a="http://schemas.openxmlformats.org/drawingml/2006/main">
          <a:solidFill>
            <a:srgbClr val="7030A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wrap="square" lIns="0" tIns="0" rIns="0" bIns="0" rtlCol="0" anchor="ctr">
          <a:noAutofit/>
        </a:bodyPr>
        <a:lstStyle xmlns:a="http://schemas.openxmlformats.org/drawingml/2006/main">
          <a:defPPr>
            <a:defRPr lang="fr-FR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fr-FR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Courbe de tendance</a:t>
          </a:r>
        </a:p>
      </cdr:txBody>
    </cdr:sp>
  </cdr:relSizeAnchor>
</c:userShape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26T12:36:12.656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26T12:36:12.658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26T12:36:12.659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26T12:36:12.660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26T12:36:12.661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4DE1F3-ADB0-4211-BA5A-C44D6D31E8AD}" type="datetimeFigureOut">
              <a:rPr lang="fr-FR" smtClean="0"/>
              <a:t>01/07/2025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4CC9BC-6194-4B99-A331-3774CE5108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9064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c75436fb8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c75436fb8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98831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c75436fb8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c75436fb8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83848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>
          <a:extLst>
            <a:ext uri="{FF2B5EF4-FFF2-40B4-BE49-F238E27FC236}">
              <a16:creationId xmlns:a16="http://schemas.microsoft.com/office/drawing/2014/main" id="{E6A4364E-16A5-6BF5-39B5-57E31FD28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c75436fb83_0_14:notes">
            <a:extLst>
              <a:ext uri="{FF2B5EF4-FFF2-40B4-BE49-F238E27FC236}">
                <a16:creationId xmlns:a16="http://schemas.microsoft.com/office/drawing/2014/main" id="{090B8017-9EBE-5323-C02B-AC6DA155230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c75436fb83_0_14:notes">
            <a:extLst>
              <a:ext uri="{FF2B5EF4-FFF2-40B4-BE49-F238E27FC236}">
                <a16:creationId xmlns:a16="http://schemas.microsoft.com/office/drawing/2014/main" id="{FDF051D8-BDAA-AACA-8686-8E89E849332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27738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c75436fb8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c75436fb8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11184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c75436fb8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c75436fb8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16439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c75436fb8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c75436fb8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33012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c75436fb8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c75436fb8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81583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c75436fb8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c75436fb8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37300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c75436fb8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c75436fb8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81204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c75436fb8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c75436fb8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65690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c75436fb8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c75436fb8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1146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c75436fb83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c75436fb83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c75436fb8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c75436fb8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32596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c75436fb8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c75436fb8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12256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c75436fb83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c75436fb83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5127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c75436fb8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c75436fb8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47394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c75436fb8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c75436fb8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61204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c75436fb8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c75436fb8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3424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c75436fb8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c75436fb8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344713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>
          <a:extLst>
            <a:ext uri="{FF2B5EF4-FFF2-40B4-BE49-F238E27FC236}">
              <a16:creationId xmlns:a16="http://schemas.microsoft.com/office/drawing/2014/main" id="{CEEBB4FF-8754-08CC-B373-BC211A2ED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c75436fb83_0_14:notes">
            <a:extLst>
              <a:ext uri="{FF2B5EF4-FFF2-40B4-BE49-F238E27FC236}">
                <a16:creationId xmlns:a16="http://schemas.microsoft.com/office/drawing/2014/main" id="{3A60DF9A-CF23-5961-109B-F3664799CB8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c75436fb83_0_14:notes">
            <a:extLst>
              <a:ext uri="{FF2B5EF4-FFF2-40B4-BE49-F238E27FC236}">
                <a16:creationId xmlns:a16="http://schemas.microsoft.com/office/drawing/2014/main" id="{432EBB8C-55B2-5066-9780-F778B22EB4A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23877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>
          <a:extLst>
            <a:ext uri="{FF2B5EF4-FFF2-40B4-BE49-F238E27FC236}">
              <a16:creationId xmlns:a16="http://schemas.microsoft.com/office/drawing/2014/main" id="{3E1281B7-603D-6024-A067-36F5EC2910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c75436fb83_0_14:notes">
            <a:extLst>
              <a:ext uri="{FF2B5EF4-FFF2-40B4-BE49-F238E27FC236}">
                <a16:creationId xmlns:a16="http://schemas.microsoft.com/office/drawing/2014/main" id="{EAA00142-AAC6-97D9-823C-37182FB51F2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c75436fb83_0_14:notes">
            <a:extLst>
              <a:ext uri="{FF2B5EF4-FFF2-40B4-BE49-F238E27FC236}">
                <a16:creationId xmlns:a16="http://schemas.microsoft.com/office/drawing/2014/main" id="{34DB4FD5-92BD-4962-0D40-3880E7C7B9B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75444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c75436fb8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c75436fb8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7249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fr/maps/place/11+Rue+Volney,+75002+Paris/@48.8698417,2.3279169,17z/data=!3m1!4b1!4m2!3m1!1s0x47e66e316d33c6f1:0x663c0057557b7525" TargetMode="External"/><Relationship Id="rId13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openxmlformats.org/officeDocument/2006/relationships/image" Target="../media/image5.png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11" Type="http://schemas.openxmlformats.org/officeDocument/2006/relationships/image" Target="../media/image4.png"/><Relationship Id="rId5" Type="http://schemas.openxmlformats.org/officeDocument/2006/relationships/hyperlink" Target="https://twitter.com/jin_live" TargetMode="External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3.png"/><Relationship Id="rId14" Type="http://schemas.openxmlformats.org/officeDocument/2006/relationships/image" Target="../media/image7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twitter.com/jin_live" TargetMode="External"/><Relationship Id="rId1" Type="http://schemas.openxmlformats.org/officeDocument/2006/relationships/slideMaster" Target="../slideMasters/slideMaster2.xml"/><Relationship Id="rId4" Type="http://schemas.microsoft.com/office/2007/relationships/hdphoto" Target="../media/hdphoto2.wdp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11" Type="http://schemas.openxmlformats.org/officeDocument/2006/relationships/image" Target="../media/image7.jpeg"/><Relationship Id="rId5" Type="http://schemas.openxmlformats.org/officeDocument/2006/relationships/hyperlink" Target="https://twitter.com/jin_live" TargetMode="External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hyperlink" Target="https://twitter.com/jin_live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4.wdp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twitter.com/jin_live" TargetMode="External"/><Relationship Id="rId1" Type="http://schemas.openxmlformats.org/officeDocument/2006/relationships/slideMaster" Target="../slideMasters/slideMaster2.xml"/><Relationship Id="rId4" Type="http://schemas.microsoft.com/office/2007/relationships/hdphoto" Target="../media/hdphoto2.wdp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11" Type="http://schemas.openxmlformats.org/officeDocument/2006/relationships/image" Target="../media/image7.jpeg"/><Relationship Id="rId5" Type="http://schemas.openxmlformats.org/officeDocument/2006/relationships/hyperlink" Target="https://twitter.com/jin_live" TargetMode="External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twitter.com/jin_live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.png"/><Relationship Id="rId7" Type="http://schemas.microsoft.com/office/2007/relationships/hdphoto" Target="../media/hdphoto6.wdp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11" Type="http://schemas.openxmlformats.org/officeDocument/2006/relationships/image" Target="../media/image7.jpeg"/><Relationship Id="rId5" Type="http://schemas.openxmlformats.org/officeDocument/2006/relationships/hyperlink" Target="https://twitter.com/jin_live" TargetMode="External"/><Relationship Id="rId10" Type="http://schemas.openxmlformats.org/officeDocument/2006/relationships/image" Target="../media/image6.png"/><Relationship Id="rId4" Type="http://schemas.microsoft.com/office/2007/relationships/hdphoto" Target="../media/hdphoto5.wdp"/><Relationship Id="rId9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11" Type="http://schemas.openxmlformats.org/officeDocument/2006/relationships/image" Target="../media/image7.jpeg"/><Relationship Id="rId5" Type="http://schemas.openxmlformats.org/officeDocument/2006/relationships/hyperlink" Target="https://twitter.com/jin_live" TargetMode="External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hyperlink" Target="https://twitter.com/jin_live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twitter.com/jin_live" TargetMode="External"/><Relationship Id="rId1" Type="http://schemas.openxmlformats.org/officeDocument/2006/relationships/slideMaster" Target="../slideMasters/slideMaster2.xml"/><Relationship Id="rId4" Type="http://schemas.microsoft.com/office/2007/relationships/hdphoto" Target="../media/hdphoto2.wdp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11" Type="http://schemas.openxmlformats.org/officeDocument/2006/relationships/image" Target="../media/image7.jpeg"/><Relationship Id="rId5" Type="http://schemas.openxmlformats.org/officeDocument/2006/relationships/hyperlink" Target="https://twitter.com/jin_live" TargetMode="External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twitter.com/jin_live" TargetMode="External"/><Relationship Id="rId1" Type="http://schemas.openxmlformats.org/officeDocument/2006/relationships/slideMaster" Target="../slideMasters/slideMaster2.xml"/><Relationship Id="rId4" Type="http://schemas.microsoft.com/office/2007/relationships/hdphoto" Target="../media/hdphoto2.wdp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11" Type="http://schemas.openxmlformats.org/officeDocument/2006/relationships/image" Target="../media/image7.jpeg"/><Relationship Id="rId5" Type="http://schemas.openxmlformats.org/officeDocument/2006/relationships/hyperlink" Target="https://twitter.com/jin_live" TargetMode="External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11" Type="http://schemas.openxmlformats.org/officeDocument/2006/relationships/image" Target="../media/image7.jpeg"/><Relationship Id="rId5" Type="http://schemas.openxmlformats.org/officeDocument/2006/relationships/hyperlink" Target="https://twitter.com/jin_live" TargetMode="External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fr/maps/place/11+Rue+Volney,+75002+Paris/@48.8698417,2.3279169,17z/data=!3m1!4b1!4m2!3m1!1s0x47e66e316d33c6f1:0x663c0057557b7525" TargetMode="External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openxmlformats.org/officeDocument/2006/relationships/image" Target="../media/image5.png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11" Type="http://schemas.openxmlformats.org/officeDocument/2006/relationships/image" Target="../media/image4.png"/><Relationship Id="rId5" Type="http://schemas.openxmlformats.org/officeDocument/2006/relationships/hyperlink" Target="https://twitter.com/jin_live" TargetMode="External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3.png"/><Relationship Id="rId14" Type="http://schemas.openxmlformats.org/officeDocument/2006/relationships/image" Target="../media/image14.pn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fr/maps/place/11+Rue+Volney,+75002+Paris/@48.8698417,2.3279169,17z/data=!3m1!4b1!4m2!3m1!1s0x47e66e316d33c6f1:0x663c0057557b7525" TargetMode="External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openxmlformats.org/officeDocument/2006/relationships/image" Target="../media/image5.png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11" Type="http://schemas.openxmlformats.org/officeDocument/2006/relationships/image" Target="../media/image4.png"/><Relationship Id="rId5" Type="http://schemas.openxmlformats.org/officeDocument/2006/relationships/hyperlink" Target="https://twitter.com/jin_live" TargetMode="External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3.png"/><Relationship Id="rId14" Type="http://schemas.openxmlformats.org/officeDocument/2006/relationships/image" Target="../media/image15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fr/maps/place/11+Rue+Volney,+75002+Paris/@48.8698417,2.3279169,17z/data=!3m1!4b1!4m2!3m1!1s0x47e66e316d33c6f1:0x663c0057557b7525" TargetMode="External"/><Relationship Id="rId13" Type="http://schemas.openxmlformats.org/officeDocument/2006/relationships/image" Target="../media/image6.png"/><Relationship Id="rId3" Type="http://schemas.openxmlformats.org/officeDocument/2006/relationships/image" Target="../media/image11.png"/><Relationship Id="rId7" Type="http://schemas.microsoft.com/office/2007/relationships/hdphoto" Target="../media/hdphoto7.wdp"/><Relationship Id="rId12" Type="http://schemas.openxmlformats.org/officeDocument/2006/relationships/image" Target="../media/image5.png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11" Type="http://schemas.openxmlformats.org/officeDocument/2006/relationships/image" Target="../media/image4.png"/><Relationship Id="rId5" Type="http://schemas.openxmlformats.org/officeDocument/2006/relationships/hyperlink" Target="https://twitter.com/jin_live" TargetMode="External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16.png"/><Relationship Id="rId14" Type="http://schemas.openxmlformats.org/officeDocument/2006/relationships/image" Target="../media/image1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twitter.com/jin_live" TargetMode="External"/><Relationship Id="rId1" Type="http://schemas.openxmlformats.org/officeDocument/2006/relationships/slideMaster" Target="../slideMasters/slideMaster2.xml"/><Relationship Id="rId4" Type="http://schemas.microsoft.com/office/2007/relationships/hdphoto" Target="../media/hdphoto2.wdp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fr/maps/place/11+Rue+Volney,+75002+Paris/@48.8698417,2.3279169,17z/data=!3m1!4b1!4m2!3m1!1s0x47e66e316d33c6f1:0x663c0057557b7525" TargetMode="External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openxmlformats.org/officeDocument/2006/relationships/image" Target="../media/image5.png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11" Type="http://schemas.openxmlformats.org/officeDocument/2006/relationships/image" Target="../media/image4.png"/><Relationship Id="rId5" Type="http://schemas.openxmlformats.org/officeDocument/2006/relationships/hyperlink" Target="https://twitter.com/jin_live" TargetMode="External"/><Relationship Id="rId15" Type="http://schemas.openxmlformats.org/officeDocument/2006/relationships/image" Target="../media/image17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3.png"/><Relationship Id="rId14" Type="http://schemas.openxmlformats.org/officeDocument/2006/relationships/image" Target="../media/image1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twitter.com/jin_live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fr/maps/place/11+Rue+Volney,+75002+Paris/@48.8698417,2.3279169,17z/data=!3m1!4b1!4m2!3m1!1s0x47e66e316d33c6f1:0x663c0057557b7525" TargetMode="External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openxmlformats.org/officeDocument/2006/relationships/image" Target="../media/image5.png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11" Type="http://schemas.openxmlformats.org/officeDocument/2006/relationships/image" Target="../media/image4.png"/><Relationship Id="rId5" Type="http://schemas.openxmlformats.org/officeDocument/2006/relationships/hyperlink" Target="https://twitter.com/jin_live" TargetMode="External"/><Relationship Id="rId15" Type="http://schemas.openxmlformats.org/officeDocument/2006/relationships/image" Target="../media/image17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3.png"/><Relationship Id="rId14" Type="http://schemas.openxmlformats.org/officeDocument/2006/relationships/image" Target="../media/image13.pn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fr/maps/place/11+Rue+Volney,+75002+Paris/@48.8698417,2.3279169,17z/data=!3m1!4b1!4m2!3m1!1s0x47e66e316d33c6f1:0x663c0057557b7525" TargetMode="External"/><Relationship Id="rId13" Type="http://schemas.openxmlformats.org/officeDocument/2006/relationships/image" Target="../media/image6.png"/><Relationship Id="rId3" Type="http://schemas.openxmlformats.org/officeDocument/2006/relationships/image" Target="../media/image11.png"/><Relationship Id="rId7" Type="http://schemas.microsoft.com/office/2007/relationships/hdphoto" Target="../media/hdphoto6.wdp"/><Relationship Id="rId12" Type="http://schemas.openxmlformats.org/officeDocument/2006/relationships/image" Target="../media/image5.png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11" Type="http://schemas.openxmlformats.org/officeDocument/2006/relationships/image" Target="../media/image4.png"/><Relationship Id="rId5" Type="http://schemas.openxmlformats.org/officeDocument/2006/relationships/hyperlink" Target="https://twitter.com/jin_live" TargetMode="External"/><Relationship Id="rId15" Type="http://schemas.openxmlformats.org/officeDocument/2006/relationships/image" Target="../media/image17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16.png"/><Relationship Id="rId14" Type="http://schemas.openxmlformats.org/officeDocument/2006/relationships/image" Target="../media/image18.pn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fr/maps/place/11+Rue+Volney,+75002+Paris/@48.8698417,2.3279169,17z/data=!3m1!4b1!4m2!3m1!1s0x47e66e316d33c6f1:0x663c0057557b7525" TargetMode="External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openxmlformats.org/officeDocument/2006/relationships/image" Target="../media/image5.png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11" Type="http://schemas.openxmlformats.org/officeDocument/2006/relationships/image" Target="../media/image4.png"/><Relationship Id="rId5" Type="http://schemas.openxmlformats.org/officeDocument/2006/relationships/hyperlink" Target="https://twitter.com/jin_live" TargetMode="External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3.png"/><Relationship Id="rId14" Type="http://schemas.openxmlformats.org/officeDocument/2006/relationships/image" Target="../media/image17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fr/maps/place/11+Rue+Volney,+75002+Paris/@48.8698417,2.3279169,17z/data=!3m1!4b1!4m2!3m1!1s0x47e66e316d33c6f1:0x663c0057557b7525" TargetMode="External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openxmlformats.org/officeDocument/2006/relationships/image" Target="../media/image5.png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11" Type="http://schemas.openxmlformats.org/officeDocument/2006/relationships/image" Target="../media/image4.png"/><Relationship Id="rId5" Type="http://schemas.openxmlformats.org/officeDocument/2006/relationships/hyperlink" Target="https://twitter.com/jin_live" TargetMode="External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3.png"/><Relationship Id="rId14" Type="http://schemas.openxmlformats.org/officeDocument/2006/relationships/image" Target="../media/image17.png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fr/maps/place/11+Rue+Volney,+75002+Paris/@48.8698417,2.3279169,17z/data=!3m1!4b1!4m2!3m1!1s0x47e66e316d33c6f1:0x663c0057557b7525" TargetMode="External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openxmlformats.org/officeDocument/2006/relationships/image" Target="../media/image5.png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11" Type="http://schemas.openxmlformats.org/officeDocument/2006/relationships/image" Target="../media/image4.png"/><Relationship Id="rId5" Type="http://schemas.openxmlformats.org/officeDocument/2006/relationships/hyperlink" Target="https://twitter.com/jin_live" TargetMode="External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3.png"/><Relationship Id="rId14" Type="http://schemas.openxmlformats.org/officeDocument/2006/relationships/image" Target="../media/image13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fr/maps/place/11+Rue+Volney,+75002+Paris/@48.8698417,2.3279169,17z/data=!3m1!4b1!4m2!3m1!1s0x47e66e316d33c6f1:0x663c0057557b7525" TargetMode="External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openxmlformats.org/officeDocument/2006/relationships/image" Target="../media/image5.png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11" Type="http://schemas.openxmlformats.org/officeDocument/2006/relationships/image" Target="../media/image4.png"/><Relationship Id="rId5" Type="http://schemas.openxmlformats.org/officeDocument/2006/relationships/hyperlink" Target="https://twitter.com/jin_live" TargetMode="External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3.png"/><Relationship Id="rId14" Type="http://schemas.openxmlformats.org/officeDocument/2006/relationships/image" Target="../media/image17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fr/maps/place/11+Rue+Volney,+75002+Paris/@48.8698417,2.3279169,17z/data=!3m1!4b1!4m2!3m1!1s0x47e66e316d33c6f1:0x663c0057557b7525" TargetMode="External"/><Relationship Id="rId13" Type="http://schemas.openxmlformats.org/officeDocument/2006/relationships/image" Target="../media/image6.png"/><Relationship Id="rId3" Type="http://schemas.openxmlformats.org/officeDocument/2006/relationships/image" Target="../media/image11.png"/><Relationship Id="rId7" Type="http://schemas.microsoft.com/office/2007/relationships/hdphoto" Target="../media/hdphoto7.wdp"/><Relationship Id="rId12" Type="http://schemas.openxmlformats.org/officeDocument/2006/relationships/image" Target="../media/image5.png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11" Type="http://schemas.openxmlformats.org/officeDocument/2006/relationships/image" Target="../media/image4.png"/><Relationship Id="rId5" Type="http://schemas.openxmlformats.org/officeDocument/2006/relationships/hyperlink" Target="https://twitter.com/jin_live" TargetMode="External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16.png"/><Relationship Id="rId14" Type="http://schemas.openxmlformats.org/officeDocument/2006/relationships/image" Target="../media/image17.png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fr/maps/place/11+Rue+Volney,+75002+Paris/@48.8698417,2.3279169,17z/data=!3m1!4b1!4m2!3m1!1s0x47e66e316d33c6f1:0x663c0057557b7525" TargetMode="External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openxmlformats.org/officeDocument/2006/relationships/image" Target="../media/image5.png"/><Relationship Id="rId2" Type="http://schemas.openxmlformats.org/officeDocument/2006/relationships/hyperlink" Target="https://www.linkedin.com/company/jin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11" Type="http://schemas.openxmlformats.org/officeDocument/2006/relationships/image" Target="../media/image4.png"/><Relationship Id="rId5" Type="http://schemas.openxmlformats.org/officeDocument/2006/relationships/hyperlink" Target="https://twitter.com/jin_live" TargetMode="External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3.png"/><Relationship Id="rId14" Type="http://schemas.openxmlformats.org/officeDocument/2006/relationships/image" Target="../media/image7.jpeg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microsoft.com/office/2007/relationships/hdphoto" Target="../media/hdphoto9.wdp"/><Relationship Id="rId7" Type="http://schemas.openxmlformats.org/officeDocument/2006/relationships/customXml" Target="../ink/ink3.xml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6" Type="http://schemas.openxmlformats.org/officeDocument/2006/relationships/customXml" Target="../ink/ink2.xml"/><Relationship Id="rId11" Type="http://schemas.openxmlformats.org/officeDocument/2006/relationships/image" Target="../media/image21.png"/><Relationship Id="rId5" Type="http://schemas.openxmlformats.org/officeDocument/2006/relationships/image" Target="NULL"/><Relationship Id="rId10" Type="http://schemas.openxmlformats.org/officeDocument/2006/relationships/image" Target="../media/image20.png"/><Relationship Id="rId4" Type="http://schemas.openxmlformats.org/officeDocument/2006/relationships/customXml" Target="../ink/ink1.xml"/><Relationship Id="rId9" Type="http://schemas.openxmlformats.org/officeDocument/2006/relationships/customXml" Target="../ink/ink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55638D-B986-E733-ADE3-CDEDB23CF9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ED8CB81-754B-11A6-3C14-A5A16806BB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92500B4-7267-CFEA-04B9-72C0FF4D6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DDBCF-EEA3-4CBB-BA5D-6A7EC5452DCC}" type="datetimeFigureOut">
              <a:rPr lang="fr-FR" smtClean="0"/>
              <a:t>01/07/2025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E498D32-64DC-0904-AB4E-ED8D95387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92E6D1-ECF1-C305-E229-F14E4AD1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F2806-E2AA-4463-B6D5-6878CB17FB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0285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083581-2173-5A9B-295E-E31964048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3CCD7DA-23F5-356D-6F30-B52A22979C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1C3C507-458E-D589-3BF1-E296371F0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DDBCF-EEA3-4CBB-BA5D-6A7EC5452DCC}" type="datetimeFigureOut">
              <a:rPr lang="fr-FR" smtClean="0"/>
              <a:t>01/07/2025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77F6F1-1148-4494-E88B-F61646242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B944256-06A5-0121-D6B0-112121F10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F2806-E2AA-4463-B6D5-6878CB17FB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6819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C5EA4E9-A859-31C0-EAF0-D9A2E75558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BE5B0BC-D613-3DDA-5B3D-144C551381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FDDE8BF-5905-AC89-1230-540FE9B08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DDBCF-EEA3-4CBB-BA5D-6A7EC5452DCC}" type="datetimeFigureOut">
              <a:rPr lang="fr-FR" smtClean="0"/>
              <a:t>01/07/2025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DE9EEDE-3F17-06A8-B2FA-966B9941A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AD4E0CD-B4BB-C0C3-537C-2A25D3597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F2806-E2AA-4463-B6D5-6878CB17FB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5720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pic>
        <p:nvPicPr>
          <p:cNvPr id="50" name="Image 21">
            <a:hlinkClick r:id="rId8"/>
            <a:extLst>
              <a:ext uri="{FF2B5EF4-FFF2-40B4-BE49-F238E27FC236}">
                <a16:creationId xmlns:a16="http://schemas.microsoft.com/office/drawing/2014/main" id="{068BFF94-94DC-4468-998A-B1F08BFEE49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8799" y="5488859"/>
            <a:ext cx="295275" cy="295275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cxnSp>
        <p:nvCxnSpPr>
          <p:cNvPr id="6" name="Connecteur droit 10">
            <a:extLst>
              <a:ext uri="{FF2B5EF4-FFF2-40B4-BE49-F238E27FC236}">
                <a16:creationId xmlns:a16="http://schemas.microsoft.com/office/drawing/2014/main" id="{4E5E6E6E-F4EC-6F50-680C-336D873B0C22}"/>
              </a:ext>
            </a:extLst>
          </p:cNvPr>
          <p:cNvCxnSpPr/>
          <p:nvPr userDrawn="1"/>
        </p:nvCxnSpPr>
        <p:spPr>
          <a:xfrm rot="5400000">
            <a:off x="7976319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11">
            <a:extLst>
              <a:ext uri="{FF2B5EF4-FFF2-40B4-BE49-F238E27FC236}">
                <a16:creationId xmlns:a16="http://schemas.microsoft.com/office/drawing/2014/main" id="{D410B0B4-12D6-D718-4EE1-DF01DE03C0E4}"/>
              </a:ext>
            </a:extLst>
          </p:cNvPr>
          <p:cNvCxnSpPr/>
          <p:nvPr userDrawn="1"/>
        </p:nvCxnSpPr>
        <p:spPr>
          <a:xfrm rot="5400000">
            <a:off x="9656647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26" descr="twitter_white.png">
            <a:extLst>
              <a:ext uri="{FF2B5EF4-FFF2-40B4-BE49-F238E27FC236}">
                <a16:creationId xmlns:a16="http://schemas.microsoft.com/office/drawing/2014/main" id="{FC60FC04-2A18-CAA7-63D6-B65D1CA98E3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471" y="6387525"/>
            <a:ext cx="397972" cy="478235"/>
          </a:xfrm>
          <a:prstGeom prst="rect">
            <a:avLst/>
          </a:prstGeom>
        </p:spPr>
      </p:pic>
      <p:pic>
        <p:nvPicPr>
          <p:cNvPr id="11" name="Image 27" descr="facebook_white.png">
            <a:extLst>
              <a:ext uri="{FF2B5EF4-FFF2-40B4-BE49-F238E27FC236}">
                <a16:creationId xmlns:a16="http://schemas.microsoft.com/office/drawing/2014/main" id="{AEA7E834-5E68-9ECA-5B5C-595FDF8F050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9423" y="6363613"/>
            <a:ext cx="437769" cy="52605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D1549A4-C2E6-566C-7FDF-4BBAE10EBEE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403" y="6424371"/>
            <a:ext cx="393705" cy="393705"/>
          </a:xfrm>
          <a:prstGeom prst="rect">
            <a:avLst/>
          </a:prstGeom>
        </p:spPr>
      </p:pic>
      <p:sp>
        <p:nvSpPr>
          <p:cNvPr id="13" name="ZoneTexte 9">
            <a:extLst>
              <a:ext uri="{FF2B5EF4-FFF2-40B4-BE49-F238E27FC236}">
                <a16:creationId xmlns:a16="http://schemas.microsoft.com/office/drawing/2014/main" id="{13D03A34-8549-9064-E6CA-A2844EE6C6B1}"/>
              </a:ext>
            </a:extLst>
          </p:cNvPr>
          <p:cNvSpPr txBox="1"/>
          <p:nvPr userDrawn="1"/>
        </p:nvSpPr>
        <p:spPr>
          <a:xfrm>
            <a:off x="8249319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14" name="Image 13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1816C993-9914-D01A-E3CB-1D677448F97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8384" y="6417327"/>
            <a:ext cx="853599" cy="4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4620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AB298CE-749F-D54F-9DE8-E537876B92D4}"/>
              </a:ext>
            </a:extLst>
          </p:cNvPr>
          <p:cNvSpPr/>
          <p:nvPr userDrawn="1"/>
        </p:nvSpPr>
        <p:spPr>
          <a:xfrm>
            <a:off x="-18289" y="3738356"/>
            <a:ext cx="12233441" cy="3099682"/>
          </a:xfrm>
          <a:prstGeom prst="rect">
            <a:avLst/>
          </a:prstGeom>
          <a:solidFill>
            <a:schemeClr val="bg2">
              <a:lumMod val="9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49" name="Image 17">
            <a:hlinkClick r:id="rId2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1" cy="3139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255C0F2-D153-D34B-AC11-F7A123ACD494}"/>
              </a:ext>
            </a:extLst>
          </p:cNvPr>
          <p:cNvSpPr/>
          <p:nvPr userDrawn="1"/>
        </p:nvSpPr>
        <p:spPr>
          <a:xfrm>
            <a:off x="0" y="0"/>
            <a:ext cx="530352" cy="1280160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9" y="0"/>
            <a:ext cx="12233441" cy="3738356"/>
          </a:xfrm>
          <a:prstGeom prst="rect">
            <a:avLst/>
          </a:prstGeom>
          <a:pattFill prst="ltUpDiag">
            <a:fgClr>
              <a:srgbClr val="00B05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2B9D20A-84E1-9D4A-88AC-357D3C1F4A2C}"/>
              </a:ext>
            </a:extLst>
          </p:cNvPr>
          <p:cNvSpPr/>
          <p:nvPr userDrawn="1"/>
        </p:nvSpPr>
        <p:spPr>
          <a:xfrm>
            <a:off x="3725183" y="1291299"/>
            <a:ext cx="4763408" cy="47634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b="1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22B53DA5-602D-6B40-B245-F6A602343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6727" y="3264751"/>
            <a:ext cx="4763408" cy="1325563"/>
          </a:xfrm>
          <a:prstGeom prst="rect">
            <a:avLst/>
          </a:prstGeom>
        </p:spPr>
        <p:txBody>
          <a:bodyPr/>
          <a:lstStyle>
            <a:lvl1pPr algn="ctr">
              <a:defRPr b="1" i="0">
                <a:solidFill>
                  <a:srgbClr val="000000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0E3F5E9-CE12-1B4D-8BC8-C8C6C3E6AEAF}"/>
              </a:ext>
            </a:extLst>
          </p:cNvPr>
          <p:cNvSpPr/>
          <p:nvPr userDrawn="1"/>
        </p:nvSpPr>
        <p:spPr>
          <a:xfrm>
            <a:off x="3592287" y="1158403"/>
            <a:ext cx="5029200" cy="5029200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</p:spTree>
    <p:extLst>
      <p:ext uri="{BB962C8B-B14F-4D97-AF65-F5344CB8AC3E}">
        <p14:creationId xmlns:p14="http://schemas.microsoft.com/office/powerpoint/2010/main" val="867394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2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LIDE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7" y="4636421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1" cy="31395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7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5" y="6402069"/>
            <a:ext cx="2743200" cy="455933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z="900" smtClean="0">
                <a:solidFill>
                  <a:srgbClr val="FFFFFF"/>
                </a:solidFill>
              </a:rPr>
              <a:pPr/>
              <a:t>‹N°›</a:t>
            </a:fld>
            <a:endParaRPr lang="fr-FR" sz="900" dirty="0">
              <a:solidFill>
                <a:srgbClr val="FFFFFF"/>
              </a:solidFill>
            </a:endParaRPr>
          </a:p>
        </p:txBody>
      </p:sp>
      <p:sp>
        <p:nvSpPr>
          <p:cNvPr id="17" name="Titre 6">
            <a:extLst>
              <a:ext uri="{FF2B5EF4-FFF2-40B4-BE49-F238E27FC236}">
                <a16:creationId xmlns:a16="http://schemas.microsoft.com/office/drawing/2014/main" id="{907243B5-1FCC-E34F-A809-42678365F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3"/>
            <a:ext cx="11100816" cy="1325563"/>
          </a:xfrm>
          <a:prstGeom prst="rect">
            <a:avLst/>
          </a:prstGeom>
        </p:spPr>
        <p:txBody>
          <a:bodyPr anchor="ctr"/>
          <a:lstStyle>
            <a:lvl1pPr>
              <a:defRPr sz="2100" b="1" i="0">
                <a:solidFill>
                  <a:srgbClr val="04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cxnSp>
        <p:nvCxnSpPr>
          <p:cNvPr id="2" name="Connecteur droit 10">
            <a:extLst>
              <a:ext uri="{FF2B5EF4-FFF2-40B4-BE49-F238E27FC236}">
                <a16:creationId xmlns:a16="http://schemas.microsoft.com/office/drawing/2014/main" id="{0023666E-C48C-1762-C37A-8F773F8C44D0}"/>
              </a:ext>
            </a:extLst>
          </p:cNvPr>
          <p:cNvCxnSpPr/>
          <p:nvPr userDrawn="1"/>
        </p:nvCxnSpPr>
        <p:spPr>
          <a:xfrm rot="5400000">
            <a:off x="7976319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11">
            <a:extLst>
              <a:ext uri="{FF2B5EF4-FFF2-40B4-BE49-F238E27FC236}">
                <a16:creationId xmlns:a16="http://schemas.microsoft.com/office/drawing/2014/main" id="{1D6EC651-768F-B00C-0948-6FE619448D39}"/>
              </a:ext>
            </a:extLst>
          </p:cNvPr>
          <p:cNvCxnSpPr/>
          <p:nvPr userDrawn="1"/>
        </p:nvCxnSpPr>
        <p:spPr>
          <a:xfrm rot="5400000">
            <a:off x="9656647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26" descr="twitter_white.png">
            <a:extLst>
              <a:ext uri="{FF2B5EF4-FFF2-40B4-BE49-F238E27FC236}">
                <a16:creationId xmlns:a16="http://schemas.microsoft.com/office/drawing/2014/main" id="{17B99D87-B576-E92B-47F7-08583BAC47B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471" y="6387525"/>
            <a:ext cx="397972" cy="478235"/>
          </a:xfrm>
          <a:prstGeom prst="rect">
            <a:avLst/>
          </a:prstGeom>
        </p:spPr>
      </p:pic>
      <p:pic>
        <p:nvPicPr>
          <p:cNvPr id="7" name="Image 27" descr="facebook_white.png">
            <a:extLst>
              <a:ext uri="{FF2B5EF4-FFF2-40B4-BE49-F238E27FC236}">
                <a16:creationId xmlns:a16="http://schemas.microsoft.com/office/drawing/2014/main" id="{CAEC2770-6D17-86A9-D513-49A92B27533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9423" y="6363613"/>
            <a:ext cx="437769" cy="52605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9A46F8A-1F63-5847-4F46-893FBB5E290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403" y="6424371"/>
            <a:ext cx="393705" cy="393705"/>
          </a:xfrm>
          <a:prstGeom prst="rect">
            <a:avLst/>
          </a:prstGeom>
        </p:spPr>
      </p:pic>
      <p:sp>
        <p:nvSpPr>
          <p:cNvPr id="9" name="ZoneTexte 9">
            <a:extLst>
              <a:ext uri="{FF2B5EF4-FFF2-40B4-BE49-F238E27FC236}">
                <a16:creationId xmlns:a16="http://schemas.microsoft.com/office/drawing/2014/main" id="{D9EB117A-C4FE-9723-F892-F6CE62ED6350}"/>
              </a:ext>
            </a:extLst>
          </p:cNvPr>
          <p:cNvSpPr txBox="1"/>
          <p:nvPr userDrawn="1"/>
        </p:nvSpPr>
        <p:spPr>
          <a:xfrm>
            <a:off x="8249319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11" name="Image 10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A3259E70-1DC3-031D-26B6-910A4B0874A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8384" y="6417327"/>
            <a:ext cx="853599" cy="4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9334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2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AB298CE-749F-D54F-9DE8-E537876B92D4}"/>
              </a:ext>
            </a:extLst>
          </p:cNvPr>
          <p:cNvSpPr/>
          <p:nvPr userDrawn="1"/>
        </p:nvSpPr>
        <p:spPr>
          <a:xfrm>
            <a:off x="-18289" y="3738356"/>
            <a:ext cx="12233441" cy="3099682"/>
          </a:xfrm>
          <a:prstGeom prst="rect">
            <a:avLst/>
          </a:prstGeom>
          <a:solidFill>
            <a:srgbClr val="F2F2F2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9" name="Image 17">
            <a:hlinkClick r:id="rId2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7045" y="4615115"/>
            <a:ext cx="262773" cy="26277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255C0F2-D153-D34B-AC11-F7A123ACD494}"/>
              </a:ext>
            </a:extLst>
          </p:cNvPr>
          <p:cNvSpPr/>
          <p:nvPr userDrawn="1"/>
        </p:nvSpPr>
        <p:spPr>
          <a:xfrm>
            <a:off x="0" y="0"/>
            <a:ext cx="530352" cy="1280160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9" y="0"/>
            <a:ext cx="12233441" cy="3738356"/>
          </a:xfrm>
          <a:prstGeom prst="rect">
            <a:avLst/>
          </a:prstGeom>
          <a:pattFill prst="ltUpDiag">
            <a:fgClr>
              <a:srgbClr val="00B05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2B9D20A-84E1-9D4A-88AC-357D3C1F4A2C}"/>
              </a:ext>
            </a:extLst>
          </p:cNvPr>
          <p:cNvSpPr/>
          <p:nvPr userDrawn="1"/>
        </p:nvSpPr>
        <p:spPr>
          <a:xfrm>
            <a:off x="4104967" y="1269635"/>
            <a:ext cx="3986928" cy="39869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22B53DA5-602D-6B40-B245-F6A602343D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967" y="2708357"/>
            <a:ext cx="3986928" cy="110948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 dirty="0"/>
              <a:t>Titre d’une partie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0E3F5E9-CE12-1B4D-8BC8-C8C6C3E6AEAF}"/>
              </a:ext>
            </a:extLst>
          </p:cNvPr>
          <p:cNvSpPr/>
          <p:nvPr userDrawn="1"/>
        </p:nvSpPr>
        <p:spPr>
          <a:xfrm>
            <a:off x="3993735" y="1158403"/>
            <a:ext cx="4209393" cy="4209393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360114-00B5-5D47-98A2-91F9EF699599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2745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5C2F6B90-792C-EA43-B43E-6D75725776EC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cxnSp>
        <p:nvCxnSpPr>
          <p:cNvPr id="4" name="Connecteur droit 10">
            <a:extLst>
              <a:ext uri="{FF2B5EF4-FFF2-40B4-BE49-F238E27FC236}">
                <a16:creationId xmlns:a16="http://schemas.microsoft.com/office/drawing/2014/main" id="{8DC8F488-3572-3A41-98BE-58FBAF119E52}"/>
              </a:ext>
            </a:extLst>
          </p:cNvPr>
          <p:cNvCxnSpPr/>
          <p:nvPr userDrawn="1"/>
        </p:nvCxnSpPr>
        <p:spPr>
          <a:xfrm rot="5400000">
            <a:off x="7976319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11">
            <a:extLst>
              <a:ext uri="{FF2B5EF4-FFF2-40B4-BE49-F238E27FC236}">
                <a16:creationId xmlns:a16="http://schemas.microsoft.com/office/drawing/2014/main" id="{D2349288-045E-6A93-EF02-B8FFCDFB094D}"/>
              </a:ext>
            </a:extLst>
          </p:cNvPr>
          <p:cNvCxnSpPr/>
          <p:nvPr userDrawn="1"/>
        </p:nvCxnSpPr>
        <p:spPr>
          <a:xfrm rot="5400000">
            <a:off x="9656647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26" descr="twitter_white.png">
            <a:extLst>
              <a:ext uri="{FF2B5EF4-FFF2-40B4-BE49-F238E27FC236}">
                <a16:creationId xmlns:a16="http://schemas.microsoft.com/office/drawing/2014/main" id="{D032A3C6-A05A-5828-5DA2-7FEFB94E381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471" y="6387525"/>
            <a:ext cx="397972" cy="478235"/>
          </a:xfrm>
          <a:prstGeom prst="rect">
            <a:avLst/>
          </a:prstGeom>
        </p:spPr>
      </p:pic>
      <p:pic>
        <p:nvPicPr>
          <p:cNvPr id="11" name="Image 27" descr="facebook_white.png">
            <a:extLst>
              <a:ext uri="{FF2B5EF4-FFF2-40B4-BE49-F238E27FC236}">
                <a16:creationId xmlns:a16="http://schemas.microsoft.com/office/drawing/2014/main" id="{197D21FA-A408-8029-FD06-951DF17B677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9423" y="6363613"/>
            <a:ext cx="437769" cy="52605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3C8A0CB-DFB9-280A-5AB0-0CE4684EEF3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403" y="6424371"/>
            <a:ext cx="393705" cy="393705"/>
          </a:xfrm>
          <a:prstGeom prst="rect">
            <a:avLst/>
          </a:prstGeom>
        </p:spPr>
      </p:pic>
      <p:sp>
        <p:nvSpPr>
          <p:cNvPr id="23" name="ZoneTexte 9">
            <a:extLst>
              <a:ext uri="{FF2B5EF4-FFF2-40B4-BE49-F238E27FC236}">
                <a16:creationId xmlns:a16="http://schemas.microsoft.com/office/drawing/2014/main" id="{5D8172CE-1B81-2A5D-6716-E40830D190BB}"/>
              </a:ext>
            </a:extLst>
          </p:cNvPr>
          <p:cNvSpPr txBox="1"/>
          <p:nvPr userDrawn="1"/>
        </p:nvSpPr>
        <p:spPr>
          <a:xfrm>
            <a:off x="8249319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24" name="Image 23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050778E5-920D-E933-B44E-D273A7438FC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8384" y="6417327"/>
            <a:ext cx="853599" cy="4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258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AB298CE-749F-D54F-9DE8-E537876B92D4}"/>
              </a:ext>
            </a:extLst>
          </p:cNvPr>
          <p:cNvSpPr/>
          <p:nvPr userDrawn="1"/>
        </p:nvSpPr>
        <p:spPr>
          <a:xfrm>
            <a:off x="-18289" y="3738356"/>
            <a:ext cx="12233441" cy="3099682"/>
          </a:xfrm>
          <a:prstGeom prst="rect">
            <a:avLst/>
          </a:prstGeom>
          <a:solidFill>
            <a:schemeClr val="bg2">
              <a:lumMod val="9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9" name="Image 17">
            <a:hlinkClick r:id="rId2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255C0F2-D153-D34B-AC11-F7A123ACD494}"/>
              </a:ext>
            </a:extLst>
          </p:cNvPr>
          <p:cNvSpPr/>
          <p:nvPr userDrawn="1"/>
        </p:nvSpPr>
        <p:spPr>
          <a:xfrm>
            <a:off x="0" y="0"/>
            <a:ext cx="530352" cy="1280160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41441" y="-41966"/>
            <a:ext cx="12233441" cy="3738356"/>
          </a:xfrm>
          <a:prstGeom prst="rect">
            <a:avLst/>
          </a:prstGeom>
          <a:pattFill prst="ltUpDiag">
            <a:fgClr>
              <a:srgbClr val="00B05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2B9D20A-84E1-9D4A-88AC-357D3C1F4A2C}"/>
              </a:ext>
            </a:extLst>
          </p:cNvPr>
          <p:cNvSpPr/>
          <p:nvPr userDrawn="1"/>
        </p:nvSpPr>
        <p:spPr>
          <a:xfrm>
            <a:off x="3725182" y="1291299"/>
            <a:ext cx="4763408" cy="47634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22B53DA5-602D-6B40-B245-F6A602343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6727" y="3264749"/>
            <a:ext cx="4763408" cy="1325563"/>
          </a:xfrm>
          <a:prstGeom prst="rect">
            <a:avLst/>
          </a:prstGeom>
        </p:spPr>
        <p:txBody>
          <a:bodyPr/>
          <a:lstStyle>
            <a:lvl1pPr algn="ctr">
              <a:defRPr sz="3600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0E3F5E9-CE12-1B4D-8BC8-C8C6C3E6AEAF}"/>
              </a:ext>
            </a:extLst>
          </p:cNvPr>
          <p:cNvSpPr/>
          <p:nvPr userDrawn="1"/>
        </p:nvSpPr>
        <p:spPr>
          <a:xfrm>
            <a:off x="3592286" y="1158403"/>
            <a:ext cx="5029200" cy="5029200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5283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C4F7797D-162E-486C-A869-4741BE0CB0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3275" y="2220913"/>
            <a:ext cx="11010900" cy="265906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2" name="Connecteur droit 10">
            <a:extLst>
              <a:ext uri="{FF2B5EF4-FFF2-40B4-BE49-F238E27FC236}">
                <a16:creationId xmlns:a16="http://schemas.microsoft.com/office/drawing/2014/main" id="{EFDAA16E-6F0D-FBE5-9A5C-F73579A2E4AA}"/>
              </a:ext>
            </a:extLst>
          </p:cNvPr>
          <p:cNvCxnSpPr/>
          <p:nvPr userDrawn="1"/>
        </p:nvCxnSpPr>
        <p:spPr>
          <a:xfrm rot="5400000">
            <a:off x="7976319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11">
            <a:extLst>
              <a:ext uri="{FF2B5EF4-FFF2-40B4-BE49-F238E27FC236}">
                <a16:creationId xmlns:a16="http://schemas.microsoft.com/office/drawing/2014/main" id="{ABF126EF-6637-9EB9-68DA-A2E2F0ADFE5E}"/>
              </a:ext>
            </a:extLst>
          </p:cNvPr>
          <p:cNvCxnSpPr/>
          <p:nvPr userDrawn="1"/>
        </p:nvCxnSpPr>
        <p:spPr>
          <a:xfrm rot="5400000">
            <a:off x="9656647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26" descr="twitter_white.png">
            <a:extLst>
              <a:ext uri="{FF2B5EF4-FFF2-40B4-BE49-F238E27FC236}">
                <a16:creationId xmlns:a16="http://schemas.microsoft.com/office/drawing/2014/main" id="{6BF7479D-16B3-3E3C-59DA-8D802636483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471" y="6387525"/>
            <a:ext cx="397972" cy="478235"/>
          </a:xfrm>
          <a:prstGeom prst="rect">
            <a:avLst/>
          </a:prstGeom>
        </p:spPr>
      </p:pic>
      <p:pic>
        <p:nvPicPr>
          <p:cNvPr id="8" name="Image 27" descr="facebook_white.png">
            <a:extLst>
              <a:ext uri="{FF2B5EF4-FFF2-40B4-BE49-F238E27FC236}">
                <a16:creationId xmlns:a16="http://schemas.microsoft.com/office/drawing/2014/main" id="{F3007D20-8BC9-5571-5A92-B03ABA50162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9423" y="6363613"/>
            <a:ext cx="437769" cy="52605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284B774-63D6-AA08-3A76-2A6E365A651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403" y="6424371"/>
            <a:ext cx="393705" cy="393705"/>
          </a:xfrm>
          <a:prstGeom prst="rect">
            <a:avLst/>
          </a:prstGeom>
        </p:spPr>
      </p:pic>
      <p:sp>
        <p:nvSpPr>
          <p:cNvPr id="11" name="ZoneTexte 9">
            <a:extLst>
              <a:ext uri="{FF2B5EF4-FFF2-40B4-BE49-F238E27FC236}">
                <a16:creationId xmlns:a16="http://schemas.microsoft.com/office/drawing/2014/main" id="{38F22A41-82D8-3C93-0A97-6EC0C3A7AE0C}"/>
              </a:ext>
            </a:extLst>
          </p:cNvPr>
          <p:cNvSpPr txBox="1"/>
          <p:nvPr userDrawn="1"/>
        </p:nvSpPr>
        <p:spPr>
          <a:xfrm>
            <a:off x="8249319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12" name="Image 11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51A69B69-3334-C21B-42D6-613E563AE7EE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8384" y="6417327"/>
            <a:ext cx="853599" cy="4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4042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AB298CE-749F-D54F-9DE8-E537876B92D4}"/>
              </a:ext>
            </a:extLst>
          </p:cNvPr>
          <p:cNvSpPr/>
          <p:nvPr userDrawn="1"/>
        </p:nvSpPr>
        <p:spPr>
          <a:xfrm>
            <a:off x="-18289" y="3738356"/>
            <a:ext cx="12233441" cy="3099682"/>
          </a:xfrm>
          <a:prstGeom prst="rect">
            <a:avLst/>
          </a:prstGeom>
          <a:solidFill>
            <a:schemeClr val="bg2">
              <a:lumMod val="9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9" name="Image 17">
            <a:hlinkClick r:id="rId2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1811303-C8BF-418D-8888-9D723064912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4757" y="6475171"/>
            <a:ext cx="548258" cy="287836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6271" y="6424371"/>
            <a:ext cx="393705" cy="39370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255C0F2-D153-D34B-AC11-F7A123ACD494}"/>
              </a:ext>
            </a:extLst>
          </p:cNvPr>
          <p:cNvSpPr/>
          <p:nvPr userDrawn="1"/>
        </p:nvSpPr>
        <p:spPr>
          <a:xfrm>
            <a:off x="0" y="0"/>
            <a:ext cx="530352" cy="1280160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9" y="0"/>
            <a:ext cx="12233441" cy="3738356"/>
          </a:xfrm>
          <a:prstGeom prst="rect">
            <a:avLst/>
          </a:prstGeom>
          <a:pattFill prst="ltUpDiag">
            <a:fgClr>
              <a:srgbClr val="00B05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FBBA32-4481-4841-9E33-DD4163F3B9EA}"/>
              </a:ext>
            </a:extLst>
          </p:cNvPr>
          <p:cNvSpPr/>
          <p:nvPr userDrawn="1"/>
        </p:nvSpPr>
        <p:spPr>
          <a:xfrm>
            <a:off x="10643617" y="6402066"/>
            <a:ext cx="1571536" cy="455933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78DC5F0-C892-A44B-A79A-67A4F091B5FE}"/>
              </a:ext>
            </a:extLst>
          </p:cNvPr>
          <p:cNvSpPr txBox="1"/>
          <p:nvPr userDrawn="1"/>
        </p:nvSpPr>
        <p:spPr>
          <a:xfrm>
            <a:off x="11381818" y="6468706"/>
            <a:ext cx="694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A7EA31B-BCAB-1346-855B-ED07E070D953}" type="slidenum">
              <a:rPr lang="fr-FR" sz="1400" smtClean="0">
                <a:solidFill>
                  <a:srgbClr val="040000"/>
                </a:solidFill>
                <a:latin typeface="+mn-lt"/>
              </a:rPr>
              <a:t>‹N°›</a:t>
            </a:fld>
            <a:endParaRPr lang="fr-FR" sz="1400" dirty="0">
              <a:solidFill>
                <a:srgbClr val="040000"/>
              </a:solidFill>
              <a:latin typeface="+mn-lt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2B9D20A-84E1-9D4A-88AC-357D3C1F4A2C}"/>
              </a:ext>
            </a:extLst>
          </p:cNvPr>
          <p:cNvSpPr/>
          <p:nvPr userDrawn="1"/>
        </p:nvSpPr>
        <p:spPr>
          <a:xfrm>
            <a:off x="3725182" y="1291299"/>
            <a:ext cx="4763408" cy="47634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22B53DA5-602D-6B40-B245-F6A602343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6727" y="3264749"/>
            <a:ext cx="4763408" cy="1325563"/>
          </a:xfrm>
          <a:prstGeom prst="rect">
            <a:avLst/>
          </a:prstGeom>
        </p:spPr>
        <p:txBody>
          <a:bodyPr/>
          <a:lstStyle>
            <a:lvl1pPr algn="ctr">
              <a:defRPr sz="3600" b="1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0E3F5E9-CE12-1B4D-8BC8-C8C6C3E6AEAF}"/>
              </a:ext>
            </a:extLst>
          </p:cNvPr>
          <p:cNvSpPr/>
          <p:nvPr userDrawn="1"/>
        </p:nvSpPr>
        <p:spPr>
          <a:xfrm>
            <a:off x="3592286" y="1158403"/>
            <a:ext cx="5029200" cy="5029200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96170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LIDE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7" name="Titre 6">
            <a:extLst>
              <a:ext uri="{FF2B5EF4-FFF2-40B4-BE49-F238E27FC236}">
                <a16:creationId xmlns:a16="http://schemas.microsoft.com/office/drawing/2014/main" id="{907243B5-1FCC-E34F-A809-42678365F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478235"/>
          </a:xfrm>
          <a:prstGeom prst="rect">
            <a:avLst/>
          </a:prstGeom>
        </p:spPr>
        <p:txBody>
          <a:bodyPr anchor="ctr"/>
          <a:lstStyle>
            <a:lvl1pPr>
              <a:defRPr sz="2800" b="1" i="0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cxnSp>
        <p:nvCxnSpPr>
          <p:cNvPr id="3" name="Connecteur droit 10">
            <a:extLst>
              <a:ext uri="{FF2B5EF4-FFF2-40B4-BE49-F238E27FC236}">
                <a16:creationId xmlns:a16="http://schemas.microsoft.com/office/drawing/2014/main" id="{DF0E8A25-5302-0FF4-3F18-627D0642555C}"/>
              </a:ext>
            </a:extLst>
          </p:cNvPr>
          <p:cNvCxnSpPr/>
          <p:nvPr userDrawn="1"/>
        </p:nvCxnSpPr>
        <p:spPr>
          <a:xfrm rot="5400000">
            <a:off x="7976319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11">
            <a:extLst>
              <a:ext uri="{FF2B5EF4-FFF2-40B4-BE49-F238E27FC236}">
                <a16:creationId xmlns:a16="http://schemas.microsoft.com/office/drawing/2014/main" id="{2247E0FF-0011-EFA9-D7C2-271A79400328}"/>
              </a:ext>
            </a:extLst>
          </p:cNvPr>
          <p:cNvCxnSpPr/>
          <p:nvPr userDrawn="1"/>
        </p:nvCxnSpPr>
        <p:spPr>
          <a:xfrm rot="5400000">
            <a:off x="9656647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26" descr="twitter_white.png">
            <a:extLst>
              <a:ext uri="{FF2B5EF4-FFF2-40B4-BE49-F238E27FC236}">
                <a16:creationId xmlns:a16="http://schemas.microsoft.com/office/drawing/2014/main" id="{5290803C-D0F2-1759-36F5-8788302C482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471" y="6387525"/>
            <a:ext cx="397972" cy="478235"/>
          </a:xfrm>
          <a:prstGeom prst="rect">
            <a:avLst/>
          </a:prstGeom>
        </p:spPr>
      </p:pic>
      <p:pic>
        <p:nvPicPr>
          <p:cNvPr id="7" name="Image 27" descr="facebook_white.png">
            <a:extLst>
              <a:ext uri="{FF2B5EF4-FFF2-40B4-BE49-F238E27FC236}">
                <a16:creationId xmlns:a16="http://schemas.microsoft.com/office/drawing/2014/main" id="{C5888DC3-2137-914F-2997-2CC80C87658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9423" y="6363613"/>
            <a:ext cx="437769" cy="52605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0E77991-9DB3-78A9-CE69-6986E10B63D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403" y="6424371"/>
            <a:ext cx="393705" cy="393705"/>
          </a:xfrm>
          <a:prstGeom prst="rect">
            <a:avLst/>
          </a:prstGeom>
        </p:spPr>
      </p:pic>
      <p:sp>
        <p:nvSpPr>
          <p:cNvPr id="9" name="ZoneTexte 9">
            <a:extLst>
              <a:ext uri="{FF2B5EF4-FFF2-40B4-BE49-F238E27FC236}">
                <a16:creationId xmlns:a16="http://schemas.microsoft.com/office/drawing/2014/main" id="{99D07623-5175-3D08-7C41-BB819842C30C}"/>
              </a:ext>
            </a:extLst>
          </p:cNvPr>
          <p:cNvSpPr txBox="1"/>
          <p:nvPr userDrawn="1"/>
        </p:nvSpPr>
        <p:spPr>
          <a:xfrm>
            <a:off x="8249319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11" name="Image 10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C1655C1D-BC71-49DB-25F8-1729883AFBF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8384" y="6417327"/>
            <a:ext cx="853599" cy="4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622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911568-997D-6491-93DA-676332043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E33FC21-1491-1162-579B-DF3C0CB69A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CE4BE9A-5CAF-069D-71A3-E74A5457A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DDBCF-EEA3-4CBB-BA5D-6A7EC5452DCC}" type="datetimeFigureOut">
              <a:rPr lang="fr-FR" smtClean="0"/>
              <a:t>01/07/2025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0E92A27-BE87-85AD-B4E6-3324F3F82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DCC88E4-135D-C060-C83D-99883A895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F2806-E2AA-4463-B6D5-6878CB17FB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33707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cxnSp>
        <p:nvCxnSpPr>
          <p:cNvPr id="4" name="Connecteur droit 10">
            <a:extLst>
              <a:ext uri="{FF2B5EF4-FFF2-40B4-BE49-F238E27FC236}">
                <a16:creationId xmlns:a16="http://schemas.microsoft.com/office/drawing/2014/main" id="{1C5D152F-48FB-DD34-4079-D9DE3BBDD41B}"/>
              </a:ext>
            </a:extLst>
          </p:cNvPr>
          <p:cNvCxnSpPr/>
          <p:nvPr userDrawn="1"/>
        </p:nvCxnSpPr>
        <p:spPr>
          <a:xfrm rot="5400000">
            <a:off x="7976319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11">
            <a:extLst>
              <a:ext uri="{FF2B5EF4-FFF2-40B4-BE49-F238E27FC236}">
                <a16:creationId xmlns:a16="http://schemas.microsoft.com/office/drawing/2014/main" id="{7B97CE13-5F3C-60FF-3117-4829641CB7A7}"/>
              </a:ext>
            </a:extLst>
          </p:cNvPr>
          <p:cNvCxnSpPr/>
          <p:nvPr userDrawn="1"/>
        </p:nvCxnSpPr>
        <p:spPr>
          <a:xfrm rot="5400000">
            <a:off x="9656647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26" descr="twitter_white.png">
            <a:extLst>
              <a:ext uri="{FF2B5EF4-FFF2-40B4-BE49-F238E27FC236}">
                <a16:creationId xmlns:a16="http://schemas.microsoft.com/office/drawing/2014/main" id="{F5BD63AC-C146-6AA0-61F6-446C37B44DA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471" y="6387525"/>
            <a:ext cx="397972" cy="478235"/>
          </a:xfrm>
          <a:prstGeom prst="rect">
            <a:avLst/>
          </a:prstGeom>
        </p:spPr>
      </p:pic>
      <p:pic>
        <p:nvPicPr>
          <p:cNvPr id="9" name="Image 27" descr="facebook_white.png">
            <a:extLst>
              <a:ext uri="{FF2B5EF4-FFF2-40B4-BE49-F238E27FC236}">
                <a16:creationId xmlns:a16="http://schemas.microsoft.com/office/drawing/2014/main" id="{7B5DCCA3-EE45-F064-3933-492600926D2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9423" y="6363613"/>
            <a:ext cx="437769" cy="52605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A585975-C345-D588-80FB-7244FFB9019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403" y="6424371"/>
            <a:ext cx="393705" cy="393705"/>
          </a:xfrm>
          <a:prstGeom prst="rect">
            <a:avLst/>
          </a:prstGeom>
        </p:spPr>
      </p:pic>
      <p:sp>
        <p:nvSpPr>
          <p:cNvPr id="12" name="ZoneTexte 9">
            <a:extLst>
              <a:ext uri="{FF2B5EF4-FFF2-40B4-BE49-F238E27FC236}">
                <a16:creationId xmlns:a16="http://schemas.microsoft.com/office/drawing/2014/main" id="{00CE91FF-8701-2719-580C-132F684C6F29}"/>
              </a:ext>
            </a:extLst>
          </p:cNvPr>
          <p:cNvSpPr txBox="1"/>
          <p:nvPr userDrawn="1"/>
        </p:nvSpPr>
        <p:spPr>
          <a:xfrm>
            <a:off x="8249319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13" name="Image 12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4B27CE94-15B3-DEFC-58E3-52AC50FB0D4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8384" y="6417327"/>
            <a:ext cx="853599" cy="4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7278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9" name="Image 17">
            <a:hlinkClick r:id="rId2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cxnSp>
        <p:nvCxnSpPr>
          <p:cNvPr id="2" name="Connecteur droit 10">
            <a:extLst>
              <a:ext uri="{FF2B5EF4-FFF2-40B4-BE49-F238E27FC236}">
                <a16:creationId xmlns:a16="http://schemas.microsoft.com/office/drawing/2014/main" id="{49BBA4B5-563F-F4E0-FD2A-3FE88349FF3E}"/>
              </a:ext>
            </a:extLst>
          </p:cNvPr>
          <p:cNvCxnSpPr/>
          <p:nvPr userDrawn="1"/>
        </p:nvCxnSpPr>
        <p:spPr>
          <a:xfrm rot="5400000">
            <a:off x="7976319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11">
            <a:extLst>
              <a:ext uri="{FF2B5EF4-FFF2-40B4-BE49-F238E27FC236}">
                <a16:creationId xmlns:a16="http://schemas.microsoft.com/office/drawing/2014/main" id="{97A9534A-224B-2F6F-939A-F977B0DFE134}"/>
              </a:ext>
            </a:extLst>
          </p:cNvPr>
          <p:cNvCxnSpPr/>
          <p:nvPr userDrawn="1"/>
        </p:nvCxnSpPr>
        <p:spPr>
          <a:xfrm rot="5400000">
            <a:off x="9656647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26" descr="twitter_white.png">
            <a:extLst>
              <a:ext uri="{FF2B5EF4-FFF2-40B4-BE49-F238E27FC236}">
                <a16:creationId xmlns:a16="http://schemas.microsoft.com/office/drawing/2014/main" id="{E6CEE491-471A-358E-DA55-6AE16DD652B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471" y="6387525"/>
            <a:ext cx="397972" cy="478235"/>
          </a:xfrm>
          <a:prstGeom prst="rect">
            <a:avLst/>
          </a:prstGeom>
        </p:spPr>
      </p:pic>
      <p:pic>
        <p:nvPicPr>
          <p:cNvPr id="8" name="Image 27" descr="facebook_white.png">
            <a:extLst>
              <a:ext uri="{FF2B5EF4-FFF2-40B4-BE49-F238E27FC236}">
                <a16:creationId xmlns:a16="http://schemas.microsoft.com/office/drawing/2014/main" id="{A53F67AB-8E47-A697-9ABF-C009D22F04B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9423" y="6363613"/>
            <a:ext cx="437769" cy="52605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BDF0FD2-7E1F-EFD4-6B92-91EAE9118C3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403" y="6424371"/>
            <a:ext cx="393705" cy="393705"/>
          </a:xfrm>
          <a:prstGeom prst="rect">
            <a:avLst/>
          </a:prstGeom>
        </p:spPr>
      </p:pic>
      <p:sp>
        <p:nvSpPr>
          <p:cNvPr id="11" name="ZoneTexte 9">
            <a:extLst>
              <a:ext uri="{FF2B5EF4-FFF2-40B4-BE49-F238E27FC236}">
                <a16:creationId xmlns:a16="http://schemas.microsoft.com/office/drawing/2014/main" id="{85DDB9AF-300C-F71F-EB9A-876EA0D5ABA8}"/>
              </a:ext>
            </a:extLst>
          </p:cNvPr>
          <p:cNvSpPr txBox="1"/>
          <p:nvPr userDrawn="1"/>
        </p:nvSpPr>
        <p:spPr>
          <a:xfrm>
            <a:off x="8249319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12" name="Image 11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10E755E5-D2D5-FF28-2932-7F834CABCB8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8384" y="6417327"/>
            <a:ext cx="853599" cy="4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6957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79BC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cxnSp>
        <p:nvCxnSpPr>
          <p:cNvPr id="4" name="Connecteur droit 10">
            <a:extLst>
              <a:ext uri="{FF2B5EF4-FFF2-40B4-BE49-F238E27FC236}">
                <a16:creationId xmlns:a16="http://schemas.microsoft.com/office/drawing/2014/main" id="{23BD475D-1A6E-97E0-20BC-46EAE7B0B663}"/>
              </a:ext>
            </a:extLst>
          </p:cNvPr>
          <p:cNvCxnSpPr/>
          <p:nvPr userDrawn="1"/>
        </p:nvCxnSpPr>
        <p:spPr>
          <a:xfrm rot="5400000">
            <a:off x="7976319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11">
            <a:extLst>
              <a:ext uri="{FF2B5EF4-FFF2-40B4-BE49-F238E27FC236}">
                <a16:creationId xmlns:a16="http://schemas.microsoft.com/office/drawing/2014/main" id="{338956A0-B234-4B98-555F-2862A1975A3A}"/>
              </a:ext>
            </a:extLst>
          </p:cNvPr>
          <p:cNvCxnSpPr/>
          <p:nvPr userDrawn="1"/>
        </p:nvCxnSpPr>
        <p:spPr>
          <a:xfrm rot="5400000">
            <a:off x="9656647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26" descr="twitter_white.png">
            <a:extLst>
              <a:ext uri="{FF2B5EF4-FFF2-40B4-BE49-F238E27FC236}">
                <a16:creationId xmlns:a16="http://schemas.microsoft.com/office/drawing/2014/main" id="{CE577284-86C9-375F-6FFE-298956690F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471" y="6387525"/>
            <a:ext cx="397972" cy="478235"/>
          </a:xfrm>
          <a:prstGeom prst="rect">
            <a:avLst/>
          </a:prstGeom>
        </p:spPr>
      </p:pic>
      <p:pic>
        <p:nvPicPr>
          <p:cNvPr id="8" name="Image 27" descr="facebook_white.png">
            <a:extLst>
              <a:ext uri="{FF2B5EF4-FFF2-40B4-BE49-F238E27FC236}">
                <a16:creationId xmlns:a16="http://schemas.microsoft.com/office/drawing/2014/main" id="{39356A2A-3A2F-BA9E-23E1-FA80B1BE80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9423" y="6363613"/>
            <a:ext cx="437769" cy="52605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CF31B9E-0007-2B0B-6815-8BCC73E89E5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403" y="6424371"/>
            <a:ext cx="393705" cy="393705"/>
          </a:xfrm>
          <a:prstGeom prst="rect">
            <a:avLst/>
          </a:prstGeom>
        </p:spPr>
      </p:pic>
      <p:sp>
        <p:nvSpPr>
          <p:cNvPr id="11" name="ZoneTexte 9">
            <a:extLst>
              <a:ext uri="{FF2B5EF4-FFF2-40B4-BE49-F238E27FC236}">
                <a16:creationId xmlns:a16="http://schemas.microsoft.com/office/drawing/2014/main" id="{11E790B5-A689-0B8D-EB07-881A37164860}"/>
              </a:ext>
            </a:extLst>
          </p:cNvPr>
          <p:cNvSpPr txBox="1"/>
          <p:nvPr userDrawn="1"/>
        </p:nvSpPr>
        <p:spPr>
          <a:xfrm>
            <a:off x="8249319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12" name="Image 11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6B54C805-89D9-F579-693E-2277BE4CD9D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8384" y="6417327"/>
            <a:ext cx="853599" cy="4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4538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AB298CE-749F-D54F-9DE8-E537876B92D4}"/>
              </a:ext>
            </a:extLst>
          </p:cNvPr>
          <p:cNvSpPr/>
          <p:nvPr userDrawn="1"/>
        </p:nvSpPr>
        <p:spPr>
          <a:xfrm>
            <a:off x="-18289" y="3738356"/>
            <a:ext cx="12233441" cy="3099682"/>
          </a:xfrm>
          <a:prstGeom prst="rect">
            <a:avLst/>
          </a:prstGeom>
          <a:solidFill>
            <a:schemeClr val="bg2">
              <a:lumMod val="9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9" name="Image 17">
            <a:hlinkClick r:id="rId2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255C0F2-D153-D34B-AC11-F7A123ACD494}"/>
              </a:ext>
            </a:extLst>
          </p:cNvPr>
          <p:cNvSpPr/>
          <p:nvPr userDrawn="1"/>
        </p:nvSpPr>
        <p:spPr>
          <a:xfrm>
            <a:off x="0" y="0"/>
            <a:ext cx="530352" cy="1280160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9" y="0"/>
            <a:ext cx="12233441" cy="3738356"/>
          </a:xfrm>
          <a:prstGeom prst="rect">
            <a:avLst/>
          </a:prstGeom>
          <a:pattFill prst="ltUpDiag">
            <a:fgClr>
              <a:srgbClr val="00B05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2B9D20A-84E1-9D4A-88AC-357D3C1F4A2C}"/>
              </a:ext>
            </a:extLst>
          </p:cNvPr>
          <p:cNvSpPr/>
          <p:nvPr userDrawn="1"/>
        </p:nvSpPr>
        <p:spPr>
          <a:xfrm>
            <a:off x="3725182" y="1291299"/>
            <a:ext cx="4763408" cy="47634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22B53DA5-602D-6B40-B245-F6A602343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6727" y="3264749"/>
            <a:ext cx="4763408" cy="1325563"/>
          </a:xfrm>
          <a:prstGeom prst="rect">
            <a:avLst/>
          </a:prstGeom>
        </p:spPr>
        <p:txBody>
          <a:bodyPr/>
          <a:lstStyle>
            <a:lvl1pPr algn="ctr">
              <a:defRPr b="1" i="0">
                <a:solidFill>
                  <a:srgbClr val="002060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0E3F5E9-CE12-1B4D-8BC8-C8C6C3E6AEAF}"/>
              </a:ext>
            </a:extLst>
          </p:cNvPr>
          <p:cNvSpPr/>
          <p:nvPr userDrawn="1"/>
        </p:nvSpPr>
        <p:spPr>
          <a:xfrm>
            <a:off x="3592286" y="1158403"/>
            <a:ext cx="5029200" cy="5029200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32537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LIDE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17" name="Titre 6">
            <a:extLst>
              <a:ext uri="{FF2B5EF4-FFF2-40B4-BE49-F238E27FC236}">
                <a16:creationId xmlns:a16="http://schemas.microsoft.com/office/drawing/2014/main" id="{907243B5-1FCC-E34F-A809-42678365F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 anchor="ctr"/>
          <a:lstStyle>
            <a:lvl1pPr>
              <a:defRPr sz="2800" b="1" i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cxnSp>
        <p:nvCxnSpPr>
          <p:cNvPr id="4" name="Connecteur droit 10">
            <a:extLst>
              <a:ext uri="{FF2B5EF4-FFF2-40B4-BE49-F238E27FC236}">
                <a16:creationId xmlns:a16="http://schemas.microsoft.com/office/drawing/2014/main" id="{FD4B6AD7-765F-2A42-02F7-DAC33F8DAAF6}"/>
              </a:ext>
            </a:extLst>
          </p:cNvPr>
          <p:cNvCxnSpPr/>
          <p:nvPr userDrawn="1"/>
        </p:nvCxnSpPr>
        <p:spPr>
          <a:xfrm rot="5400000">
            <a:off x="7976319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11">
            <a:extLst>
              <a:ext uri="{FF2B5EF4-FFF2-40B4-BE49-F238E27FC236}">
                <a16:creationId xmlns:a16="http://schemas.microsoft.com/office/drawing/2014/main" id="{1404453B-0DDC-2E5B-606B-F3B595CF89E8}"/>
              </a:ext>
            </a:extLst>
          </p:cNvPr>
          <p:cNvCxnSpPr/>
          <p:nvPr userDrawn="1"/>
        </p:nvCxnSpPr>
        <p:spPr>
          <a:xfrm rot="5400000">
            <a:off x="9656647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26" descr="twitter_white.png">
            <a:extLst>
              <a:ext uri="{FF2B5EF4-FFF2-40B4-BE49-F238E27FC236}">
                <a16:creationId xmlns:a16="http://schemas.microsoft.com/office/drawing/2014/main" id="{486C9465-5CDA-E6C2-D28B-55FFB6D55F3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471" y="6387525"/>
            <a:ext cx="397972" cy="478235"/>
          </a:xfrm>
          <a:prstGeom prst="rect">
            <a:avLst/>
          </a:prstGeom>
        </p:spPr>
      </p:pic>
      <p:pic>
        <p:nvPicPr>
          <p:cNvPr id="8" name="Image 27" descr="facebook_white.png">
            <a:extLst>
              <a:ext uri="{FF2B5EF4-FFF2-40B4-BE49-F238E27FC236}">
                <a16:creationId xmlns:a16="http://schemas.microsoft.com/office/drawing/2014/main" id="{7EC4C36C-5738-CF47-9057-EC4B3D735A0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9423" y="6363613"/>
            <a:ext cx="437769" cy="52605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255E50D-A129-868E-6D30-760805BC607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403" y="6424371"/>
            <a:ext cx="393705" cy="393705"/>
          </a:xfrm>
          <a:prstGeom prst="rect">
            <a:avLst/>
          </a:prstGeom>
        </p:spPr>
      </p:pic>
      <p:sp>
        <p:nvSpPr>
          <p:cNvPr id="11" name="ZoneTexte 9">
            <a:extLst>
              <a:ext uri="{FF2B5EF4-FFF2-40B4-BE49-F238E27FC236}">
                <a16:creationId xmlns:a16="http://schemas.microsoft.com/office/drawing/2014/main" id="{EBA07851-2B4C-00B7-0F52-D005E323A82B}"/>
              </a:ext>
            </a:extLst>
          </p:cNvPr>
          <p:cNvSpPr txBox="1"/>
          <p:nvPr userDrawn="1"/>
        </p:nvSpPr>
        <p:spPr>
          <a:xfrm>
            <a:off x="8249319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12" name="Image 11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40C6E9E3-0CD8-56FB-6E31-0C0E6D495306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8384" y="6417327"/>
            <a:ext cx="853599" cy="4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535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AB298CE-749F-D54F-9DE8-E537876B92D4}"/>
              </a:ext>
            </a:extLst>
          </p:cNvPr>
          <p:cNvSpPr/>
          <p:nvPr userDrawn="1"/>
        </p:nvSpPr>
        <p:spPr>
          <a:xfrm>
            <a:off x="-18289" y="3738356"/>
            <a:ext cx="12233441" cy="3099682"/>
          </a:xfrm>
          <a:prstGeom prst="rect">
            <a:avLst/>
          </a:prstGeom>
          <a:solidFill>
            <a:schemeClr val="bg2">
              <a:lumMod val="9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9" name="Image 17">
            <a:hlinkClick r:id="rId2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255C0F2-D153-D34B-AC11-F7A123ACD494}"/>
              </a:ext>
            </a:extLst>
          </p:cNvPr>
          <p:cNvSpPr/>
          <p:nvPr userDrawn="1"/>
        </p:nvSpPr>
        <p:spPr>
          <a:xfrm>
            <a:off x="0" y="0"/>
            <a:ext cx="530352" cy="1280160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9" y="0"/>
            <a:ext cx="12233441" cy="3738356"/>
          </a:xfrm>
          <a:prstGeom prst="rect">
            <a:avLst/>
          </a:prstGeom>
          <a:pattFill prst="ltUpDiag">
            <a:fgClr>
              <a:srgbClr val="00B05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2B9D20A-84E1-9D4A-88AC-357D3C1F4A2C}"/>
              </a:ext>
            </a:extLst>
          </p:cNvPr>
          <p:cNvSpPr/>
          <p:nvPr userDrawn="1"/>
        </p:nvSpPr>
        <p:spPr>
          <a:xfrm>
            <a:off x="3725182" y="1291299"/>
            <a:ext cx="4763408" cy="47634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22B53DA5-602D-6B40-B245-F6A602343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6727" y="3264749"/>
            <a:ext cx="4763408" cy="1325563"/>
          </a:xfrm>
          <a:prstGeom prst="rect">
            <a:avLst/>
          </a:prstGeom>
        </p:spPr>
        <p:txBody>
          <a:bodyPr/>
          <a:lstStyle>
            <a:lvl1pPr algn="ctr">
              <a:defRPr b="1" i="0">
                <a:solidFill>
                  <a:srgbClr val="000000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0E3F5E9-CE12-1B4D-8BC8-C8C6C3E6AEAF}"/>
              </a:ext>
            </a:extLst>
          </p:cNvPr>
          <p:cNvSpPr/>
          <p:nvPr userDrawn="1"/>
        </p:nvSpPr>
        <p:spPr>
          <a:xfrm>
            <a:off x="3592286" y="1158403"/>
            <a:ext cx="5029200" cy="5029200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16494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cxnSp>
        <p:nvCxnSpPr>
          <p:cNvPr id="2" name="Connecteur droit 10">
            <a:extLst>
              <a:ext uri="{FF2B5EF4-FFF2-40B4-BE49-F238E27FC236}">
                <a16:creationId xmlns:a16="http://schemas.microsoft.com/office/drawing/2014/main" id="{CE18E458-6235-84A2-9A60-AB9BE9D6DB13}"/>
              </a:ext>
            </a:extLst>
          </p:cNvPr>
          <p:cNvCxnSpPr/>
          <p:nvPr userDrawn="1"/>
        </p:nvCxnSpPr>
        <p:spPr>
          <a:xfrm rot="5400000">
            <a:off x="7976319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11">
            <a:extLst>
              <a:ext uri="{FF2B5EF4-FFF2-40B4-BE49-F238E27FC236}">
                <a16:creationId xmlns:a16="http://schemas.microsoft.com/office/drawing/2014/main" id="{F4CBE171-57A6-9259-3299-3EF11D9AFE9A}"/>
              </a:ext>
            </a:extLst>
          </p:cNvPr>
          <p:cNvCxnSpPr/>
          <p:nvPr userDrawn="1"/>
        </p:nvCxnSpPr>
        <p:spPr>
          <a:xfrm rot="5400000">
            <a:off x="9656647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26" descr="twitter_white.png">
            <a:extLst>
              <a:ext uri="{FF2B5EF4-FFF2-40B4-BE49-F238E27FC236}">
                <a16:creationId xmlns:a16="http://schemas.microsoft.com/office/drawing/2014/main" id="{323FE9E8-9347-395D-DE42-592F46CF51F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471" y="6387525"/>
            <a:ext cx="397972" cy="478235"/>
          </a:xfrm>
          <a:prstGeom prst="rect">
            <a:avLst/>
          </a:prstGeom>
        </p:spPr>
      </p:pic>
      <p:pic>
        <p:nvPicPr>
          <p:cNvPr id="8" name="Image 27" descr="facebook_white.png">
            <a:extLst>
              <a:ext uri="{FF2B5EF4-FFF2-40B4-BE49-F238E27FC236}">
                <a16:creationId xmlns:a16="http://schemas.microsoft.com/office/drawing/2014/main" id="{F47282FF-97C5-434B-A18F-54E12E6564F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9423" y="6363613"/>
            <a:ext cx="437769" cy="52605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5D48159-053F-4743-D0D8-5CAE3553E7C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403" y="6424371"/>
            <a:ext cx="393705" cy="393705"/>
          </a:xfrm>
          <a:prstGeom prst="rect">
            <a:avLst/>
          </a:prstGeom>
        </p:spPr>
      </p:pic>
      <p:sp>
        <p:nvSpPr>
          <p:cNvPr id="11" name="ZoneTexte 9">
            <a:extLst>
              <a:ext uri="{FF2B5EF4-FFF2-40B4-BE49-F238E27FC236}">
                <a16:creationId xmlns:a16="http://schemas.microsoft.com/office/drawing/2014/main" id="{F48815B1-0918-0735-4D64-48B45B2004CC}"/>
              </a:ext>
            </a:extLst>
          </p:cNvPr>
          <p:cNvSpPr txBox="1"/>
          <p:nvPr userDrawn="1"/>
        </p:nvSpPr>
        <p:spPr>
          <a:xfrm>
            <a:off x="8249319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12" name="Image 11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B3F91B6C-2FE5-7635-F31B-96703EEC695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8384" y="6417327"/>
            <a:ext cx="853599" cy="4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072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79BC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cxnSp>
        <p:nvCxnSpPr>
          <p:cNvPr id="4" name="Connecteur droit 10">
            <a:extLst>
              <a:ext uri="{FF2B5EF4-FFF2-40B4-BE49-F238E27FC236}">
                <a16:creationId xmlns:a16="http://schemas.microsoft.com/office/drawing/2014/main" id="{036229C2-018C-5B6A-269A-C4414B45E17E}"/>
              </a:ext>
            </a:extLst>
          </p:cNvPr>
          <p:cNvCxnSpPr/>
          <p:nvPr userDrawn="1"/>
        </p:nvCxnSpPr>
        <p:spPr>
          <a:xfrm rot="5400000">
            <a:off x="7976319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11">
            <a:extLst>
              <a:ext uri="{FF2B5EF4-FFF2-40B4-BE49-F238E27FC236}">
                <a16:creationId xmlns:a16="http://schemas.microsoft.com/office/drawing/2014/main" id="{B066CBF3-6D73-1EFE-951D-A4D282F0A50B}"/>
              </a:ext>
            </a:extLst>
          </p:cNvPr>
          <p:cNvCxnSpPr/>
          <p:nvPr userDrawn="1"/>
        </p:nvCxnSpPr>
        <p:spPr>
          <a:xfrm rot="5400000">
            <a:off x="9656647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26" descr="twitter_white.png">
            <a:extLst>
              <a:ext uri="{FF2B5EF4-FFF2-40B4-BE49-F238E27FC236}">
                <a16:creationId xmlns:a16="http://schemas.microsoft.com/office/drawing/2014/main" id="{8FF8C115-B68A-4DBE-C8D3-F798C57C5A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471" y="6387525"/>
            <a:ext cx="397972" cy="478235"/>
          </a:xfrm>
          <a:prstGeom prst="rect">
            <a:avLst/>
          </a:prstGeom>
        </p:spPr>
      </p:pic>
      <p:pic>
        <p:nvPicPr>
          <p:cNvPr id="8" name="Image 27" descr="facebook_white.png">
            <a:extLst>
              <a:ext uri="{FF2B5EF4-FFF2-40B4-BE49-F238E27FC236}">
                <a16:creationId xmlns:a16="http://schemas.microsoft.com/office/drawing/2014/main" id="{B7D912A6-A1A2-5730-0276-F93FD59EF1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9423" y="6363613"/>
            <a:ext cx="437769" cy="52605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96EE3A8-8A01-B64F-61D6-793C6854E47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403" y="6424371"/>
            <a:ext cx="393705" cy="393705"/>
          </a:xfrm>
          <a:prstGeom prst="rect">
            <a:avLst/>
          </a:prstGeom>
        </p:spPr>
      </p:pic>
      <p:sp>
        <p:nvSpPr>
          <p:cNvPr id="11" name="ZoneTexte 9">
            <a:extLst>
              <a:ext uri="{FF2B5EF4-FFF2-40B4-BE49-F238E27FC236}">
                <a16:creationId xmlns:a16="http://schemas.microsoft.com/office/drawing/2014/main" id="{0C479EAA-1898-6422-CA1C-D05C15522204}"/>
              </a:ext>
            </a:extLst>
          </p:cNvPr>
          <p:cNvSpPr txBox="1"/>
          <p:nvPr userDrawn="1"/>
        </p:nvSpPr>
        <p:spPr>
          <a:xfrm>
            <a:off x="8249319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12" name="Image 11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E71E5A51-962A-C282-9209-CCE05C23ED7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8384" y="6417327"/>
            <a:ext cx="853599" cy="4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2709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cxnSp>
        <p:nvCxnSpPr>
          <p:cNvPr id="2" name="Connecteur droit 10">
            <a:extLst>
              <a:ext uri="{FF2B5EF4-FFF2-40B4-BE49-F238E27FC236}">
                <a16:creationId xmlns:a16="http://schemas.microsoft.com/office/drawing/2014/main" id="{BB769430-83A4-1D3B-9083-B4A3D0343568}"/>
              </a:ext>
            </a:extLst>
          </p:cNvPr>
          <p:cNvCxnSpPr/>
          <p:nvPr userDrawn="1"/>
        </p:nvCxnSpPr>
        <p:spPr>
          <a:xfrm rot="5400000">
            <a:off x="7976319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11">
            <a:extLst>
              <a:ext uri="{FF2B5EF4-FFF2-40B4-BE49-F238E27FC236}">
                <a16:creationId xmlns:a16="http://schemas.microsoft.com/office/drawing/2014/main" id="{94852FE0-5494-B879-902C-8D18C373707E}"/>
              </a:ext>
            </a:extLst>
          </p:cNvPr>
          <p:cNvCxnSpPr/>
          <p:nvPr userDrawn="1"/>
        </p:nvCxnSpPr>
        <p:spPr>
          <a:xfrm rot="5400000">
            <a:off x="9656647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26" descr="twitter_white.png">
            <a:extLst>
              <a:ext uri="{FF2B5EF4-FFF2-40B4-BE49-F238E27FC236}">
                <a16:creationId xmlns:a16="http://schemas.microsoft.com/office/drawing/2014/main" id="{E8ACF5E7-0D62-E56E-547B-655882E3B43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471" y="6387525"/>
            <a:ext cx="397972" cy="478235"/>
          </a:xfrm>
          <a:prstGeom prst="rect">
            <a:avLst/>
          </a:prstGeom>
        </p:spPr>
      </p:pic>
      <p:pic>
        <p:nvPicPr>
          <p:cNvPr id="8" name="Image 27" descr="facebook_white.png">
            <a:extLst>
              <a:ext uri="{FF2B5EF4-FFF2-40B4-BE49-F238E27FC236}">
                <a16:creationId xmlns:a16="http://schemas.microsoft.com/office/drawing/2014/main" id="{0879A48C-1932-2B86-F3E7-3C355E34606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9423" y="6363613"/>
            <a:ext cx="437769" cy="52605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10010BF-7C57-EC7E-F220-C8B0EB8BB49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403" y="6424371"/>
            <a:ext cx="393705" cy="393705"/>
          </a:xfrm>
          <a:prstGeom prst="rect">
            <a:avLst/>
          </a:prstGeom>
        </p:spPr>
      </p:pic>
      <p:sp>
        <p:nvSpPr>
          <p:cNvPr id="11" name="ZoneTexte 9">
            <a:extLst>
              <a:ext uri="{FF2B5EF4-FFF2-40B4-BE49-F238E27FC236}">
                <a16:creationId xmlns:a16="http://schemas.microsoft.com/office/drawing/2014/main" id="{07798A82-FD7F-4A89-C952-6E2BB2469D8B}"/>
              </a:ext>
            </a:extLst>
          </p:cNvPr>
          <p:cNvSpPr txBox="1"/>
          <p:nvPr userDrawn="1"/>
        </p:nvSpPr>
        <p:spPr>
          <a:xfrm>
            <a:off x="8249319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12" name="Image 11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9560F483-01B5-06BB-9039-DD67B8A3254B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8384" y="6417327"/>
            <a:ext cx="853599" cy="4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9738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7" y="6392642"/>
            <a:ext cx="12237324" cy="468000"/>
          </a:xfrm>
          <a:prstGeom prst="rect">
            <a:avLst/>
          </a:prstGeom>
          <a:solidFill>
            <a:srgbClr val="79BC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3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100" b="1">
                <a:solidFill>
                  <a:srgbClr val="00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5" y="6402069"/>
            <a:ext cx="2743200" cy="455933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z="900" smtClean="0">
                <a:solidFill>
                  <a:srgbClr val="FFFFFF"/>
                </a:solidFill>
              </a:rPr>
              <a:pPr/>
              <a:t>‹N°›</a:t>
            </a:fld>
            <a:endParaRPr lang="fr-FR" sz="900" dirty="0">
              <a:solidFill>
                <a:srgbClr val="FFFFFF"/>
              </a:solidFill>
            </a:endParaRPr>
          </a:p>
        </p:txBody>
      </p:sp>
      <p:sp>
        <p:nvSpPr>
          <p:cNvPr id="49" name="ZoneTexte 9">
            <a:extLst>
              <a:ext uri="{FF2B5EF4-FFF2-40B4-BE49-F238E27FC236}">
                <a16:creationId xmlns:a16="http://schemas.microsoft.com/office/drawing/2014/main" id="{6E4BAC92-B9CB-1942-8072-217999DE353E}"/>
              </a:ext>
            </a:extLst>
          </p:cNvPr>
          <p:cNvSpPr txBox="1"/>
          <p:nvPr userDrawn="1"/>
        </p:nvSpPr>
        <p:spPr>
          <a:xfrm>
            <a:off x="8544594" y="6488143"/>
            <a:ext cx="108555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>
                <a:solidFill>
                  <a:srgbClr val="FFFFFF"/>
                </a:solidFill>
              </a:rPr>
              <a:t>www.cyclamed.org</a:t>
            </a:r>
          </a:p>
        </p:txBody>
      </p:sp>
      <p:cxnSp>
        <p:nvCxnSpPr>
          <p:cNvPr id="50" name="Connecteur droit 10">
            <a:extLst>
              <a:ext uri="{FF2B5EF4-FFF2-40B4-BE49-F238E27FC236}">
                <a16:creationId xmlns:a16="http://schemas.microsoft.com/office/drawing/2014/main" id="{A3DA29A0-177F-EE49-ABEF-896B4780B817}"/>
              </a:ext>
            </a:extLst>
          </p:cNvPr>
          <p:cNvCxnSpPr/>
          <p:nvPr userDrawn="1"/>
        </p:nvCxnSpPr>
        <p:spPr>
          <a:xfrm rot="5400000">
            <a:off x="8271594" y="6626245"/>
            <a:ext cx="286546" cy="795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11">
            <a:extLst>
              <a:ext uri="{FF2B5EF4-FFF2-40B4-BE49-F238E27FC236}">
                <a16:creationId xmlns:a16="http://schemas.microsoft.com/office/drawing/2014/main" id="{EEC47DDB-36EA-2F4A-80F5-8E2BAD8F458B}"/>
              </a:ext>
            </a:extLst>
          </p:cNvPr>
          <p:cNvCxnSpPr/>
          <p:nvPr userDrawn="1"/>
        </p:nvCxnSpPr>
        <p:spPr>
          <a:xfrm rot="5400000">
            <a:off x="9951922" y="6626245"/>
            <a:ext cx="286546" cy="795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Image 26" descr="twitter_white.png">
            <a:extLst>
              <a:ext uri="{FF2B5EF4-FFF2-40B4-BE49-F238E27FC236}">
                <a16:creationId xmlns:a16="http://schemas.microsoft.com/office/drawing/2014/main" id="{4D5A258C-53E3-2641-8436-51A2BCE458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747" y="6387527"/>
            <a:ext cx="397972" cy="478235"/>
          </a:xfrm>
          <a:prstGeom prst="rect">
            <a:avLst/>
          </a:prstGeom>
        </p:spPr>
      </p:pic>
      <p:pic>
        <p:nvPicPr>
          <p:cNvPr id="53" name="Image 27" descr="facebook_white.png">
            <a:extLst>
              <a:ext uri="{FF2B5EF4-FFF2-40B4-BE49-F238E27FC236}">
                <a16:creationId xmlns:a16="http://schemas.microsoft.com/office/drawing/2014/main" id="{7F73C8DF-CDE0-0747-8F51-B7EC538BE8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4700" y="6363615"/>
            <a:ext cx="437769" cy="526059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AA5BD1CC-22D8-E54F-9F25-81E56A5ECC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3680" y="6424373"/>
            <a:ext cx="393705" cy="393705"/>
          </a:xfrm>
          <a:prstGeom prst="rect">
            <a:avLst/>
          </a:prstGeom>
        </p:spPr>
      </p:pic>
      <p:sp>
        <p:nvSpPr>
          <p:cNvPr id="57" name="Ellipse 56">
            <a:extLst>
              <a:ext uri="{FF2B5EF4-FFF2-40B4-BE49-F238E27FC236}">
                <a16:creationId xmlns:a16="http://schemas.microsoft.com/office/drawing/2014/main" id="{5A3F3F2A-0741-034C-A077-AAE434059FB9}"/>
              </a:ext>
            </a:extLst>
          </p:cNvPr>
          <p:cNvSpPr/>
          <p:nvPr userDrawn="1"/>
        </p:nvSpPr>
        <p:spPr>
          <a:xfrm>
            <a:off x="11658466" y="6415918"/>
            <a:ext cx="422175" cy="422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59" name="Image 58">
            <a:extLst>
              <a:ext uri="{FF2B5EF4-FFF2-40B4-BE49-F238E27FC236}">
                <a16:creationId xmlns:a16="http://schemas.microsoft.com/office/drawing/2014/main" id="{1F21FD50-FCE8-7048-A9A0-0C772A843F1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86103" y="6452901"/>
            <a:ext cx="341524" cy="33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422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2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1150FA-F423-D03C-F374-AE097B882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7E8D165-EED4-7B4A-CD3D-9672CA18EE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480A7EA-F391-61DE-5D1F-ED2E116B9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DDBCF-EEA3-4CBB-BA5D-6A7EC5452DCC}" type="datetimeFigureOut">
              <a:rPr lang="fr-FR" smtClean="0"/>
              <a:t>01/07/2025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621C2D5-2FA2-A618-5B21-48C946A24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50AF07B-4768-DF9B-65E6-A01946E75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F2806-E2AA-4463-B6D5-6878CB17FB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47687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SLIDE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7" y="4636421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1" cy="313950"/>
          </a:xfrm>
          <a:prstGeom prst="rect">
            <a:avLst/>
          </a:prstGeom>
        </p:spPr>
      </p:pic>
      <p:pic>
        <p:nvPicPr>
          <p:cNvPr id="50" name="Image 21">
            <a:hlinkClick r:id="rId8"/>
            <a:extLst>
              <a:ext uri="{FF2B5EF4-FFF2-40B4-BE49-F238E27FC236}">
                <a16:creationId xmlns:a16="http://schemas.microsoft.com/office/drawing/2014/main" id="{068BFF94-94DC-4468-998A-B1F08BFEE49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8800" y="5488861"/>
            <a:ext cx="295275" cy="29527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7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7" name="ZoneTexte 9">
            <a:extLst>
              <a:ext uri="{FF2B5EF4-FFF2-40B4-BE49-F238E27FC236}">
                <a16:creationId xmlns:a16="http://schemas.microsoft.com/office/drawing/2014/main" id="{6E5DE810-AF2F-A648-AD79-73EDFB28A270}"/>
              </a:ext>
            </a:extLst>
          </p:cNvPr>
          <p:cNvSpPr txBox="1"/>
          <p:nvPr userDrawn="1"/>
        </p:nvSpPr>
        <p:spPr>
          <a:xfrm>
            <a:off x="8544594" y="6488143"/>
            <a:ext cx="108555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>
                <a:solidFill>
                  <a:srgbClr val="FFFFFF"/>
                </a:solidFill>
              </a:rPr>
              <a:t>www.cyclamed.org</a:t>
            </a:r>
          </a:p>
        </p:txBody>
      </p:sp>
      <p:cxnSp>
        <p:nvCxnSpPr>
          <p:cNvPr id="28" name="Connecteur droit 10">
            <a:extLst>
              <a:ext uri="{FF2B5EF4-FFF2-40B4-BE49-F238E27FC236}">
                <a16:creationId xmlns:a16="http://schemas.microsoft.com/office/drawing/2014/main" id="{04095406-4065-4C4B-80DC-CA93769BB11C}"/>
              </a:ext>
            </a:extLst>
          </p:cNvPr>
          <p:cNvCxnSpPr/>
          <p:nvPr userDrawn="1"/>
        </p:nvCxnSpPr>
        <p:spPr>
          <a:xfrm rot="5400000">
            <a:off x="8271594" y="6626245"/>
            <a:ext cx="286546" cy="795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11">
            <a:extLst>
              <a:ext uri="{FF2B5EF4-FFF2-40B4-BE49-F238E27FC236}">
                <a16:creationId xmlns:a16="http://schemas.microsoft.com/office/drawing/2014/main" id="{CE38F7D1-190B-4C4A-A6E3-67D039CE4720}"/>
              </a:ext>
            </a:extLst>
          </p:cNvPr>
          <p:cNvCxnSpPr/>
          <p:nvPr userDrawn="1"/>
        </p:nvCxnSpPr>
        <p:spPr>
          <a:xfrm rot="5400000">
            <a:off x="9951922" y="6626245"/>
            <a:ext cx="286546" cy="795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26" descr="twitter_white.png">
            <a:extLst>
              <a:ext uri="{FF2B5EF4-FFF2-40B4-BE49-F238E27FC236}">
                <a16:creationId xmlns:a16="http://schemas.microsoft.com/office/drawing/2014/main" id="{3E82A376-32A6-BA4F-8B67-0B3B51C73DD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747" y="6387527"/>
            <a:ext cx="397972" cy="478235"/>
          </a:xfrm>
          <a:prstGeom prst="rect">
            <a:avLst/>
          </a:prstGeom>
        </p:spPr>
      </p:pic>
      <p:pic>
        <p:nvPicPr>
          <p:cNvPr id="33" name="Image 27" descr="facebook_white.png">
            <a:extLst>
              <a:ext uri="{FF2B5EF4-FFF2-40B4-BE49-F238E27FC236}">
                <a16:creationId xmlns:a16="http://schemas.microsoft.com/office/drawing/2014/main" id="{7F06323F-7480-5E4B-9C86-0AB5AEDF1DE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4700" y="6363615"/>
            <a:ext cx="437769" cy="526059"/>
          </a:xfrm>
          <a:prstGeom prst="rect">
            <a:avLst/>
          </a:prstGeom>
        </p:spPr>
      </p:pic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5" y="6402069"/>
            <a:ext cx="2743200" cy="455933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z="900" smtClean="0">
                <a:solidFill>
                  <a:srgbClr val="FFFFFF"/>
                </a:solidFill>
              </a:rPr>
              <a:pPr/>
              <a:t>‹N°›</a:t>
            </a:fld>
            <a:endParaRPr lang="fr-FR" sz="900" dirty="0">
              <a:solidFill>
                <a:srgbClr val="FFFFFF"/>
              </a:solidFill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0AE33C46-F3F1-504E-8054-55A1309A5D2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3680" y="6424373"/>
            <a:ext cx="393705" cy="393705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564D5D0A-1C5D-FF43-B329-61EA904EA5AE}"/>
              </a:ext>
            </a:extLst>
          </p:cNvPr>
          <p:cNvSpPr/>
          <p:nvPr userDrawn="1"/>
        </p:nvSpPr>
        <p:spPr>
          <a:xfrm>
            <a:off x="11658466" y="6415918"/>
            <a:ext cx="422175" cy="422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1FADD42-501E-4C46-A417-BDC4B17E439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86103" y="6452901"/>
            <a:ext cx="341524" cy="334675"/>
          </a:xfrm>
          <a:prstGeom prst="rect">
            <a:avLst/>
          </a:prstGeom>
        </p:spPr>
      </p:pic>
      <p:sp>
        <p:nvSpPr>
          <p:cNvPr id="17" name="Titre 6">
            <a:extLst>
              <a:ext uri="{FF2B5EF4-FFF2-40B4-BE49-F238E27FC236}">
                <a16:creationId xmlns:a16="http://schemas.microsoft.com/office/drawing/2014/main" id="{907243B5-1FCC-E34F-A809-42678365F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3"/>
            <a:ext cx="11100816" cy="1325563"/>
          </a:xfrm>
          <a:prstGeom prst="rect">
            <a:avLst/>
          </a:prstGeom>
        </p:spPr>
        <p:txBody>
          <a:bodyPr anchor="ctr"/>
          <a:lstStyle>
            <a:lvl1pPr>
              <a:defRPr sz="2100" b="1" i="0">
                <a:solidFill>
                  <a:srgbClr val="04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710450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2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pic>
        <p:nvPicPr>
          <p:cNvPr id="50" name="Image 21">
            <a:hlinkClick r:id="rId8"/>
            <a:extLst>
              <a:ext uri="{FF2B5EF4-FFF2-40B4-BE49-F238E27FC236}">
                <a16:creationId xmlns:a16="http://schemas.microsoft.com/office/drawing/2014/main" id="{068BFF94-94DC-4468-998A-B1F08BFEE49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8799" y="5488859"/>
            <a:ext cx="295275" cy="295275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8" name="Connecteur droit 10">
            <a:extLst>
              <a:ext uri="{FF2B5EF4-FFF2-40B4-BE49-F238E27FC236}">
                <a16:creationId xmlns:a16="http://schemas.microsoft.com/office/drawing/2014/main" id="{04095406-4065-4C4B-80DC-CA93769BB11C}"/>
              </a:ext>
            </a:extLst>
          </p:cNvPr>
          <p:cNvCxnSpPr/>
          <p:nvPr userDrawn="1"/>
        </p:nvCxnSpPr>
        <p:spPr>
          <a:xfrm rot="5400000">
            <a:off x="8271594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11">
            <a:extLst>
              <a:ext uri="{FF2B5EF4-FFF2-40B4-BE49-F238E27FC236}">
                <a16:creationId xmlns:a16="http://schemas.microsoft.com/office/drawing/2014/main" id="{CE38F7D1-190B-4C4A-A6E3-67D039CE4720}"/>
              </a:ext>
            </a:extLst>
          </p:cNvPr>
          <p:cNvCxnSpPr/>
          <p:nvPr userDrawn="1"/>
        </p:nvCxnSpPr>
        <p:spPr>
          <a:xfrm rot="5400000">
            <a:off x="9951922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26" descr="twitter_white.png">
            <a:extLst>
              <a:ext uri="{FF2B5EF4-FFF2-40B4-BE49-F238E27FC236}">
                <a16:creationId xmlns:a16="http://schemas.microsoft.com/office/drawing/2014/main" id="{3E82A376-32A6-BA4F-8B67-0B3B51C73DD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746" y="6387525"/>
            <a:ext cx="397972" cy="478235"/>
          </a:xfrm>
          <a:prstGeom prst="rect">
            <a:avLst/>
          </a:prstGeom>
        </p:spPr>
      </p:pic>
      <p:pic>
        <p:nvPicPr>
          <p:cNvPr id="33" name="Image 27" descr="facebook_white.png">
            <a:extLst>
              <a:ext uri="{FF2B5EF4-FFF2-40B4-BE49-F238E27FC236}">
                <a16:creationId xmlns:a16="http://schemas.microsoft.com/office/drawing/2014/main" id="{7F06323F-7480-5E4B-9C86-0AB5AEDF1DE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4698" y="6363613"/>
            <a:ext cx="437769" cy="526059"/>
          </a:xfrm>
          <a:prstGeom prst="rect">
            <a:avLst/>
          </a:prstGeom>
        </p:spPr>
      </p:pic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0AE33C46-F3F1-504E-8054-55A1309A5D2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3678" y="6424371"/>
            <a:ext cx="393705" cy="393705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564D5D0A-1C5D-FF43-B329-61EA904EA5AE}"/>
              </a:ext>
            </a:extLst>
          </p:cNvPr>
          <p:cNvSpPr/>
          <p:nvPr userDrawn="1"/>
        </p:nvSpPr>
        <p:spPr>
          <a:xfrm>
            <a:off x="11658464" y="6415916"/>
            <a:ext cx="422175" cy="422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9">
            <a:extLst>
              <a:ext uri="{FF2B5EF4-FFF2-40B4-BE49-F238E27FC236}">
                <a16:creationId xmlns:a16="http://schemas.microsoft.com/office/drawing/2014/main" id="{5B269548-2147-4C58-AF32-C17627072913}"/>
              </a:ext>
            </a:extLst>
          </p:cNvPr>
          <p:cNvSpPr txBox="1"/>
          <p:nvPr userDrawn="1"/>
        </p:nvSpPr>
        <p:spPr>
          <a:xfrm>
            <a:off x="8544594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D52A187-CF96-4AF2-9BB2-43089D280C7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2729" y="6388154"/>
            <a:ext cx="574955" cy="47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8298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LIDE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pic>
        <p:nvPicPr>
          <p:cNvPr id="50" name="Image 21">
            <a:hlinkClick r:id="rId8"/>
            <a:extLst>
              <a:ext uri="{FF2B5EF4-FFF2-40B4-BE49-F238E27FC236}">
                <a16:creationId xmlns:a16="http://schemas.microsoft.com/office/drawing/2014/main" id="{068BFF94-94DC-4468-998A-B1F08BFEE49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8799" y="5488859"/>
            <a:ext cx="295275" cy="29527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8" name="Connecteur droit 10">
            <a:extLst>
              <a:ext uri="{FF2B5EF4-FFF2-40B4-BE49-F238E27FC236}">
                <a16:creationId xmlns:a16="http://schemas.microsoft.com/office/drawing/2014/main" id="{04095406-4065-4C4B-80DC-CA93769BB11C}"/>
              </a:ext>
            </a:extLst>
          </p:cNvPr>
          <p:cNvCxnSpPr/>
          <p:nvPr userDrawn="1"/>
        </p:nvCxnSpPr>
        <p:spPr>
          <a:xfrm rot="5400000">
            <a:off x="8271594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11">
            <a:extLst>
              <a:ext uri="{FF2B5EF4-FFF2-40B4-BE49-F238E27FC236}">
                <a16:creationId xmlns:a16="http://schemas.microsoft.com/office/drawing/2014/main" id="{CE38F7D1-190B-4C4A-A6E3-67D039CE4720}"/>
              </a:ext>
            </a:extLst>
          </p:cNvPr>
          <p:cNvCxnSpPr/>
          <p:nvPr userDrawn="1"/>
        </p:nvCxnSpPr>
        <p:spPr>
          <a:xfrm rot="5400000">
            <a:off x="9951922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26" descr="twitter_white.png">
            <a:extLst>
              <a:ext uri="{FF2B5EF4-FFF2-40B4-BE49-F238E27FC236}">
                <a16:creationId xmlns:a16="http://schemas.microsoft.com/office/drawing/2014/main" id="{3E82A376-32A6-BA4F-8B67-0B3B51C73DD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746" y="6387525"/>
            <a:ext cx="397972" cy="478235"/>
          </a:xfrm>
          <a:prstGeom prst="rect">
            <a:avLst/>
          </a:prstGeom>
        </p:spPr>
      </p:pic>
      <p:pic>
        <p:nvPicPr>
          <p:cNvPr id="33" name="Image 27" descr="facebook_white.png">
            <a:extLst>
              <a:ext uri="{FF2B5EF4-FFF2-40B4-BE49-F238E27FC236}">
                <a16:creationId xmlns:a16="http://schemas.microsoft.com/office/drawing/2014/main" id="{7F06323F-7480-5E4B-9C86-0AB5AEDF1DE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4698" y="6363613"/>
            <a:ext cx="437769" cy="526059"/>
          </a:xfrm>
          <a:prstGeom prst="rect">
            <a:avLst/>
          </a:prstGeom>
        </p:spPr>
      </p:pic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5E19CA-A74C-4A6E-97D4-419394575F48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0AE33C46-F3F1-504E-8054-55A1309A5D2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3678" y="6424371"/>
            <a:ext cx="393705" cy="393705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564D5D0A-1C5D-FF43-B329-61EA904EA5AE}"/>
              </a:ext>
            </a:extLst>
          </p:cNvPr>
          <p:cNvSpPr/>
          <p:nvPr userDrawn="1"/>
        </p:nvSpPr>
        <p:spPr>
          <a:xfrm>
            <a:off x="11658464" y="6415916"/>
            <a:ext cx="422175" cy="422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itre 6">
            <a:extLst>
              <a:ext uri="{FF2B5EF4-FFF2-40B4-BE49-F238E27FC236}">
                <a16:creationId xmlns:a16="http://schemas.microsoft.com/office/drawing/2014/main" id="{907243B5-1FCC-E34F-A809-42678365F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478235"/>
          </a:xfrm>
          <a:prstGeom prst="rect">
            <a:avLst/>
          </a:prstGeom>
        </p:spPr>
        <p:txBody>
          <a:bodyPr anchor="ctr"/>
          <a:lstStyle>
            <a:lvl1pPr>
              <a:defRPr sz="2800" b="1" i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" name="ZoneTexte 9">
            <a:extLst>
              <a:ext uri="{FF2B5EF4-FFF2-40B4-BE49-F238E27FC236}">
                <a16:creationId xmlns:a16="http://schemas.microsoft.com/office/drawing/2014/main" id="{ADAA4C13-F5F9-47A0-B628-E3EE3D4E44AD}"/>
              </a:ext>
            </a:extLst>
          </p:cNvPr>
          <p:cNvSpPr txBox="1"/>
          <p:nvPr userDrawn="1"/>
        </p:nvSpPr>
        <p:spPr>
          <a:xfrm>
            <a:off x="8544594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82BD50C-63B0-4DD1-ABB5-96DDC4AF555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2729" y="6388154"/>
            <a:ext cx="574955" cy="47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7373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AB298CE-749F-D54F-9DE8-E537876B92D4}"/>
              </a:ext>
            </a:extLst>
          </p:cNvPr>
          <p:cNvSpPr/>
          <p:nvPr userDrawn="1"/>
        </p:nvSpPr>
        <p:spPr>
          <a:xfrm>
            <a:off x="-18289" y="3738356"/>
            <a:ext cx="12233441" cy="3099682"/>
          </a:xfrm>
          <a:prstGeom prst="rect">
            <a:avLst/>
          </a:prstGeom>
          <a:solidFill>
            <a:schemeClr val="bg2">
              <a:lumMod val="9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9" name="Image 17">
            <a:hlinkClick r:id="rId2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255C0F2-D153-D34B-AC11-F7A123ACD494}"/>
              </a:ext>
            </a:extLst>
          </p:cNvPr>
          <p:cNvSpPr/>
          <p:nvPr userDrawn="1"/>
        </p:nvSpPr>
        <p:spPr>
          <a:xfrm>
            <a:off x="0" y="0"/>
            <a:ext cx="530352" cy="1280160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9" y="0"/>
            <a:ext cx="12233441" cy="3738356"/>
          </a:xfrm>
          <a:prstGeom prst="rect">
            <a:avLst/>
          </a:prstGeom>
          <a:pattFill prst="ltUpDiag">
            <a:fgClr>
              <a:srgbClr val="00B05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2B9D20A-84E1-9D4A-88AC-357D3C1F4A2C}"/>
              </a:ext>
            </a:extLst>
          </p:cNvPr>
          <p:cNvSpPr/>
          <p:nvPr userDrawn="1"/>
        </p:nvSpPr>
        <p:spPr>
          <a:xfrm>
            <a:off x="3725182" y="1291299"/>
            <a:ext cx="4763408" cy="47634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22B53DA5-602D-6B40-B245-F6A602343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6727" y="3264749"/>
            <a:ext cx="4763408" cy="1325563"/>
          </a:xfrm>
          <a:prstGeom prst="rect">
            <a:avLst/>
          </a:prstGeom>
        </p:spPr>
        <p:txBody>
          <a:bodyPr/>
          <a:lstStyle>
            <a:lvl1pPr algn="ctr">
              <a:defRPr sz="3600">
                <a:solidFill>
                  <a:srgbClr val="00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0E3F5E9-CE12-1B4D-8BC8-C8C6C3E6AEAF}"/>
              </a:ext>
            </a:extLst>
          </p:cNvPr>
          <p:cNvSpPr/>
          <p:nvPr userDrawn="1"/>
        </p:nvSpPr>
        <p:spPr>
          <a:xfrm>
            <a:off x="3592286" y="1158403"/>
            <a:ext cx="5029200" cy="5029200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8193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pic>
        <p:nvPicPr>
          <p:cNvPr id="50" name="Image 21">
            <a:hlinkClick r:id="rId8"/>
            <a:extLst>
              <a:ext uri="{FF2B5EF4-FFF2-40B4-BE49-F238E27FC236}">
                <a16:creationId xmlns:a16="http://schemas.microsoft.com/office/drawing/2014/main" id="{068BFF94-94DC-4468-998A-B1F08BFEE49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8799" y="5488859"/>
            <a:ext cx="295275" cy="29527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8" name="Connecteur droit 10">
            <a:extLst>
              <a:ext uri="{FF2B5EF4-FFF2-40B4-BE49-F238E27FC236}">
                <a16:creationId xmlns:a16="http://schemas.microsoft.com/office/drawing/2014/main" id="{04095406-4065-4C4B-80DC-CA93769BB11C}"/>
              </a:ext>
            </a:extLst>
          </p:cNvPr>
          <p:cNvCxnSpPr/>
          <p:nvPr userDrawn="1"/>
        </p:nvCxnSpPr>
        <p:spPr>
          <a:xfrm rot="5400000">
            <a:off x="8271594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11">
            <a:extLst>
              <a:ext uri="{FF2B5EF4-FFF2-40B4-BE49-F238E27FC236}">
                <a16:creationId xmlns:a16="http://schemas.microsoft.com/office/drawing/2014/main" id="{CE38F7D1-190B-4C4A-A6E3-67D039CE4720}"/>
              </a:ext>
            </a:extLst>
          </p:cNvPr>
          <p:cNvCxnSpPr/>
          <p:nvPr userDrawn="1"/>
        </p:nvCxnSpPr>
        <p:spPr>
          <a:xfrm rot="5400000">
            <a:off x="9951922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26" descr="twitter_white.png">
            <a:extLst>
              <a:ext uri="{FF2B5EF4-FFF2-40B4-BE49-F238E27FC236}">
                <a16:creationId xmlns:a16="http://schemas.microsoft.com/office/drawing/2014/main" id="{3E82A376-32A6-BA4F-8B67-0B3B51C73DD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746" y="6387525"/>
            <a:ext cx="397972" cy="478235"/>
          </a:xfrm>
          <a:prstGeom prst="rect">
            <a:avLst/>
          </a:prstGeom>
        </p:spPr>
      </p:pic>
      <p:pic>
        <p:nvPicPr>
          <p:cNvPr id="33" name="Image 27" descr="facebook_white.png">
            <a:extLst>
              <a:ext uri="{FF2B5EF4-FFF2-40B4-BE49-F238E27FC236}">
                <a16:creationId xmlns:a16="http://schemas.microsoft.com/office/drawing/2014/main" id="{7F06323F-7480-5E4B-9C86-0AB5AEDF1DE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4698" y="6363613"/>
            <a:ext cx="437769" cy="526059"/>
          </a:xfrm>
          <a:prstGeom prst="rect">
            <a:avLst/>
          </a:prstGeom>
        </p:spPr>
      </p:pic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0AE33C46-F3F1-504E-8054-55A1309A5D2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3678" y="6424371"/>
            <a:ext cx="393705" cy="393705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564D5D0A-1C5D-FF43-B329-61EA904EA5AE}"/>
              </a:ext>
            </a:extLst>
          </p:cNvPr>
          <p:cNvSpPr/>
          <p:nvPr userDrawn="1"/>
        </p:nvSpPr>
        <p:spPr>
          <a:xfrm>
            <a:off x="11658464" y="6415916"/>
            <a:ext cx="422175" cy="422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1FADD42-501E-4C46-A417-BDC4B17E439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86102" y="6452899"/>
            <a:ext cx="341524" cy="334675"/>
          </a:xfrm>
          <a:prstGeom prst="rect">
            <a:avLst/>
          </a:prstGeom>
        </p:spPr>
      </p:pic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5A5CB6CE-7AF6-441E-A7F3-9668491187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3275" y="2220913"/>
            <a:ext cx="11010900" cy="26590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0" name="Titre 6">
            <a:extLst>
              <a:ext uri="{FF2B5EF4-FFF2-40B4-BE49-F238E27FC236}">
                <a16:creationId xmlns:a16="http://schemas.microsoft.com/office/drawing/2014/main" id="{D637B99C-7F95-4B71-9945-D88F3A6A3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5FCDFB78-DE78-4BFC-B931-07E4070EBF0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2729" y="6388154"/>
            <a:ext cx="574955" cy="472488"/>
          </a:xfrm>
          <a:prstGeom prst="rect">
            <a:avLst/>
          </a:prstGeom>
        </p:spPr>
      </p:pic>
      <p:sp>
        <p:nvSpPr>
          <p:cNvPr id="25" name="ZoneTexte 9">
            <a:extLst>
              <a:ext uri="{FF2B5EF4-FFF2-40B4-BE49-F238E27FC236}">
                <a16:creationId xmlns:a16="http://schemas.microsoft.com/office/drawing/2014/main" id="{C04BA536-5340-4F40-ABC4-69BDE6701EAB}"/>
              </a:ext>
            </a:extLst>
          </p:cNvPr>
          <p:cNvSpPr txBox="1"/>
          <p:nvPr userDrawn="1"/>
        </p:nvSpPr>
        <p:spPr>
          <a:xfrm>
            <a:off x="8544594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</p:spTree>
    <p:extLst>
      <p:ext uri="{BB962C8B-B14F-4D97-AF65-F5344CB8AC3E}">
        <p14:creationId xmlns:p14="http://schemas.microsoft.com/office/powerpoint/2010/main" val="1107417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AB298CE-749F-D54F-9DE8-E537876B92D4}"/>
              </a:ext>
            </a:extLst>
          </p:cNvPr>
          <p:cNvSpPr/>
          <p:nvPr userDrawn="1"/>
        </p:nvSpPr>
        <p:spPr>
          <a:xfrm>
            <a:off x="-18289" y="3738356"/>
            <a:ext cx="12233441" cy="3099682"/>
          </a:xfrm>
          <a:prstGeom prst="rect">
            <a:avLst/>
          </a:prstGeom>
          <a:solidFill>
            <a:schemeClr val="bg2">
              <a:lumMod val="9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9" name="Image 17">
            <a:hlinkClick r:id="rId2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1811303-C8BF-418D-8888-9D723064912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4757" y="6475171"/>
            <a:ext cx="548258" cy="287836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6271" y="6424371"/>
            <a:ext cx="393705" cy="39370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255C0F2-D153-D34B-AC11-F7A123ACD494}"/>
              </a:ext>
            </a:extLst>
          </p:cNvPr>
          <p:cNvSpPr/>
          <p:nvPr userDrawn="1"/>
        </p:nvSpPr>
        <p:spPr>
          <a:xfrm>
            <a:off x="0" y="0"/>
            <a:ext cx="530352" cy="1280160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9" y="0"/>
            <a:ext cx="12233441" cy="3738356"/>
          </a:xfrm>
          <a:prstGeom prst="rect">
            <a:avLst/>
          </a:prstGeom>
          <a:pattFill prst="ltUpDiag">
            <a:fgClr>
              <a:srgbClr val="00B05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FBBA32-4481-4841-9E33-DD4163F3B9EA}"/>
              </a:ext>
            </a:extLst>
          </p:cNvPr>
          <p:cNvSpPr/>
          <p:nvPr userDrawn="1"/>
        </p:nvSpPr>
        <p:spPr>
          <a:xfrm>
            <a:off x="10643617" y="6402066"/>
            <a:ext cx="1571536" cy="455933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78DC5F0-C892-A44B-A79A-67A4F091B5FE}"/>
              </a:ext>
            </a:extLst>
          </p:cNvPr>
          <p:cNvSpPr txBox="1"/>
          <p:nvPr userDrawn="1"/>
        </p:nvSpPr>
        <p:spPr>
          <a:xfrm>
            <a:off x="11381818" y="6468706"/>
            <a:ext cx="6949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A7EA31B-BCAB-1346-855B-ED07E070D953}" type="slidenum">
              <a:rPr lang="fr-FR" sz="1200" smtClean="0">
                <a:solidFill>
                  <a:srgbClr val="04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‹N°›</a:t>
            </a:fld>
            <a:endParaRPr lang="fr-FR" sz="1200" dirty="0">
              <a:solidFill>
                <a:srgbClr val="0400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2B9D20A-84E1-9D4A-88AC-357D3C1F4A2C}"/>
              </a:ext>
            </a:extLst>
          </p:cNvPr>
          <p:cNvSpPr/>
          <p:nvPr userDrawn="1"/>
        </p:nvSpPr>
        <p:spPr>
          <a:xfrm>
            <a:off x="3725182" y="1291299"/>
            <a:ext cx="4763408" cy="47634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22B53DA5-602D-6B40-B245-F6A602343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6727" y="3264749"/>
            <a:ext cx="4763408" cy="1325563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000000"/>
                </a:solidFill>
                <a:latin typeface="Eras Demi ITC" panose="020B0805030504020804" pitchFamily="34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0E3F5E9-CE12-1B4D-8BC8-C8C6C3E6AEAF}"/>
              </a:ext>
            </a:extLst>
          </p:cNvPr>
          <p:cNvSpPr/>
          <p:nvPr userDrawn="1"/>
        </p:nvSpPr>
        <p:spPr>
          <a:xfrm>
            <a:off x="3592286" y="1158403"/>
            <a:ext cx="5029200" cy="5029200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8689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pic>
        <p:nvPicPr>
          <p:cNvPr id="50" name="Image 21">
            <a:hlinkClick r:id="rId8"/>
            <a:extLst>
              <a:ext uri="{FF2B5EF4-FFF2-40B4-BE49-F238E27FC236}">
                <a16:creationId xmlns:a16="http://schemas.microsoft.com/office/drawing/2014/main" id="{068BFF94-94DC-4468-998A-B1F08BFEE49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8799" y="5488859"/>
            <a:ext cx="295275" cy="295275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000" b="1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8" name="Connecteur droit 10">
            <a:extLst>
              <a:ext uri="{FF2B5EF4-FFF2-40B4-BE49-F238E27FC236}">
                <a16:creationId xmlns:a16="http://schemas.microsoft.com/office/drawing/2014/main" id="{04095406-4065-4C4B-80DC-CA93769BB11C}"/>
              </a:ext>
            </a:extLst>
          </p:cNvPr>
          <p:cNvCxnSpPr/>
          <p:nvPr userDrawn="1"/>
        </p:nvCxnSpPr>
        <p:spPr>
          <a:xfrm rot="5400000">
            <a:off x="8271594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11">
            <a:extLst>
              <a:ext uri="{FF2B5EF4-FFF2-40B4-BE49-F238E27FC236}">
                <a16:creationId xmlns:a16="http://schemas.microsoft.com/office/drawing/2014/main" id="{CE38F7D1-190B-4C4A-A6E3-67D039CE4720}"/>
              </a:ext>
            </a:extLst>
          </p:cNvPr>
          <p:cNvCxnSpPr/>
          <p:nvPr userDrawn="1"/>
        </p:nvCxnSpPr>
        <p:spPr>
          <a:xfrm rot="5400000">
            <a:off x="9951922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26" descr="twitter_white.png">
            <a:extLst>
              <a:ext uri="{FF2B5EF4-FFF2-40B4-BE49-F238E27FC236}">
                <a16:creationId xmlns:a16="http://schemas.microsoft.com/office/drawing/2014/main" id="{3E82A376-32A6-BA4F-8B67-0B3B51C73DD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746" y="6387525"/>
            <a:ext cx="397972" cy="478235"/>
          </a:xfrm>
          <a:prstGeom prst="rect">
            <a:avLst/>
          </a:prstGeom>
        </p:spPr>
      </p:pic>
      <p:pic>
        <p:nvPicPr>
          <p:cNvPr id="33" name="Image 27" descr="facebook_white.png">
            <a:extLst>
              <a:ext uri="{FF2B5EF4-FFF2-40B4-BE49-F238E27FC236}">
                <a16:creationId xmlns:a16="http://schemas.microsoft.com/office/drawing/2014/main" id="{7F06323F-7480-5E4B-9C86-0AB5AEDF1DE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4698" y="6363613"/>
            <a:ext cx="437769" cy="526059"/>
          </a:xfrm>
          <a:prstGeom prst="rect">
            <a:avLst/>
          </a:prstGeom>
        </p:spPr>
      </p:pic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0AE33C46-F3F1-504E-8054-55A1309A5D2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3678" y="6424371"/>
            <a:ext cx="393705" cy="393705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564D5D0A-1C5D-FF43-B329-61EA904EA5AE}"/>
              </a:ext>
            </a:extLst>
          </p:cNvPr>
          <p:cNvSpPr/>
          <p:nvPr userDrawn="1"/>
        </p:nvSpPr>
        <p:spPr>
          <a:xfrm>
            <a:off x="11658464" y="6415916"/>
            <a:ext cx="422175" cy="422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1FADD42-501E-4C46-A417-BDC4B17E439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86102" y="6452899"/>
            <a:ext cx="341524" cy="33467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A99935D-F3F4-417D-920A-1B17217ED1A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2729" y="6388154"/>
            <a:ext cx="574955" cy="472488"/>
          </a:xfrm>
          <a:prstGeom prst="rect">
            <a:avLst/>
          </a:prstGeom>
        </p:spPr>
      </p:pic>
      <p:sp>
        <p:nvSpPr>
          <p:cNvPr id="18" name="ZoneTexte 9">
            <a:extLst>
              <a:ext uri="{FF2B5EF4-FFF2-40B4-BE49-F238E27FC236}">
                <a16:creationId xmlns:a16="http://schemas.microsoft.com/office/drawing/2014/main" id="{B93A35B5-9E6E-4C56-8466-A7935D98039B}"/>
              </a:ext>
            </a:extLst>
          </p:cNvPr>
          <p:cNvSpPr txBox="1"/>
          <p:nvPr userDrawn="1"/>
        </p:nvSpPr>
        <p:spPr>
          <a:xfrm>
            <a:off x="8544594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</p:spTree>
    <p:extLst>
      <p:ext uri="{BB962C8B-B14F-4D97-AF65-F5344CB8AC3E}">
        <p14:creationId xmlns:p14="http://schemas.microsoft.com/office/powerpoint/2010/main" val="15376499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LIDE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pic>
        <p:nvPicPr>
          <p:cNvPr id="50" name="Image 21">
            <a:hlinkClick r:id="rId8"/>
            <a:extLst>
              <a:ext uri="{FF2B5EF4-FFF2-40B4-BE49-F238E27FC236}">
                <a16:creationId xmlns:a16="http://schemas.microsoft.com/office/drawing/2014/main" id="{068BFF94-94DC-4468-998A-B1F08BFEE49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8799" y="5488859"/>
            <a:ext cx="295275" cy="29527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8" name="Connecteur droit 10">
            <a:extLst>
              <a:ext uri="{FF2B5EF4-FFF2-40B4-BE49-F238E27FC236}">
                <a16:creationId xmlns:a16="http://schemas.microsoft.com/office/drawing/2014/main" id="{04095406-4065-4C4B-80DC-CA93769BB11C}"/>
              </a:ext>
            </a:extLst>
          </p:cNvPr>
          <p:cNvCxnSpPr/>
          <p:nvPr userDrawn="1"/>
        </p:nvCxnSpPr>
        <p:spPr>
          <a:xfrm rot="5400000">
            <a:off x="8271594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11">
            <a:extLst>
              <a:ext uri="{FF2B5EF4-FFF2-40B4-BE49-F238E27FC236}">
                <a16:creationId xmlns:a16="http://schemas.microsoft.com/office/drawing/2014/main" id="{CE38F7D1-190B-4C4A-A6E3-67D039CE4720}"/>
              </a:ext>
            </a:extLst>
          </p:cNvPr>
          <p:cNvCxnSpPr/>
          <p:nvPr userDrawn="1"/>
        </p:nvCxnSpPr>
        <p:spPr>
          <a:xfrm rot="5400000">
            <a:off x="9951922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26" descr="twitter_white.png">
            <a:extLst>
              <a:ext uri="{FF2B5EF4-FFF2-40B4-BE49-F238E27FC236}">
                <a16:creationId xmlns:a16="http://schemas.microsoft.com/office/drawing/2014/main" id="{3E82A376-32A6-BA4F-8B67-0B3B51C73DD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746" y="6387525"/>
            <a:ext cx="397972" cy="478235"/>
          </a:xfrm>
          <a:prstGeom prst="rect">
            <a:avLst/>
          </a:prstGeom>
        </p:spPr>
      </p:pic>
      <p:pic>
        <p:nvPicPr>
          <p:cNvPr id="33" name="Image 27" descr="facebook_white.png">
            <a:extLst>
              <a:ext uri="{FF2B5EF4-FFF2-40B4-BE49-F238E27FC236}">
                <a16:creationId xmlns:a16="http://schemas.microsoft.com/office/drawing/2014/main" id="{7F06323F-7480-5E4B-9C86-0AB5AEDF1DE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4698" y="6363613"/>
            <a:ext cx="437769" cy="526059"/>
          </a:xfrm>
          <a:prstGeom prst="rect">
            <a:avLst/>
          </a:prstGeom>
        </p:spPr>
      </p:pic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0AE33C46-F3F1-504E-8054-55A1309A5D2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3678" y="6424371"/>
            <a:ext cx="393705" cy="393705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564D5D0A-1C5D-FF43-B329-61EA904EA5AE}"/>
              </a:ext>
            </a:extLst>
          </p:cNvPr>
          <p:cNvSpPr/>
          <p:nvPr userDrawn="1"/>
        </p:nvSpPr>
        <p:spPr>
          <a:xfrm>
            <a:off x="11658464" y="6415916"/>
            <a:ext cx="422175" cy="422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1FADD42-501E-4C46-A417-BDC4B17E439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86102" y="6452899"/>
            <a:ext cx="341524" cy="334675"/>
          </a:xfrm>
          <a:prstGeom prst="rect">
            <a:avLst/>
          </a:prstGeom>
        </p:spPr>
      </p:pic>
      <p:sp>
        <p:nvSpPr>
          <p:cNvPr id="17" name="Titre 6">
            <a:extLst>
              <a:ext uri="{FF2B5EF4-FFF2-40B4-BE49-F238E27FC236}">
                <a16:creationId xmlns:a16="http://schemas.microsoft.com/office/drawing/2014/main" id="{907243B5-1FCC-E34F-A809-42678365F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733371"/>
          </a:xfrm>
          <a:prstGeom prst="rect">
            <a:avLst/>
          </a:prstGeom>
        </p:spPr>
        <p:txBody>
          <a:bodyPr anchor="ctr"/>
          <a:lstStyle>
            <a:lvl1pPr>
              <a:defRPr sz="2000" b="1" i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AB263D3-1B99-4DC5-8EE6-6C6529E38D5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2729" y="6388154"/>
            <a:ext cx="574955" cy="472488"/>
          </a:xfrm>
          <a:prstGeom prst="rect">
            <a:avLst/>
          </a:prstGeom>
        </p:spPr>
      </p:pic>
      <p:sp>
        <p:nvSpPr>
          <p:cNvPr id="19" name="ZoneTexte 9">
            <a:extLst>
              <a:ext uri="{FF2B5EF4-FFF2-40B4-BE49-F238E27FC236}">
                <a16:creationId xmlns:a16="http://schemas.microsoft.com/office/drawing/2014/main" id="{21363FD7-C40D-46A2-8B18-D289E5CCA1D6}"/>
              </a:ext>
            </a:extLst>
          </p:cNvPr>
          <p:cNvSpPr txBox="1"/>
          <p:nvPr userDrawn="1"/>
        </p:nvSpPr>
        <p:spPr>
          <a:xfrm>
            <a:off x="8544594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</p:spTree>
    <p:extLst>
      <p:ext uri="{BB962C8B-B14F-4D97-AF65-F5344CB8AC3E}">
        <p14:creationId xmlns:p14="http://schemas.microsoft.com/office/powerpoint/2010/main" val="13205306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pic>
        <p:nvPicPr>
          <p:cNvPr id="50" name="Image 21">
            <a:hlinkClick r:id="rId8"/>
            <a:extLst>
              <a:ext uri="{FF2B5EF4-FFF2-40B4-BE49-F238E27FC236}">
                <a16:creationId xmlns:a16="http://schemas.microsoft.com/office/drawing/2014/main" id="{068BFF94-94DC-4468-998A-B1F08BFEE49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8799" y="5488859"/>
            <a:ext cx="295275" cy="295275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8" name="Connecteur droit 10">
            <a:extLst>
              <a:ext uri="{FF2B5EF4-FFF2-40B4-BE49-F238E27FC236}">
                <a16:creationId xmlns:a16="http://schemas.microsoft.com/office/drawing/2014/main" id="{04095406-4065-4C4B-80DC-CA93769BB11C}"/>
              </a:ext>
            </a:extLst>
          </p:cNvPr>
          <p:cNvCxnSpPr/>
          <p:nvPr userDrawn="1"/>
        </p:nvCxnSpPr>
        <p:spPr>
          <a:xfrm rot="5400000">
            <a:off x="8271594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11">
            <a:extLst>
              <a:ext uri="{FF2B5EF4-FFF2-40B4-BE49-F238E27FC236}">
                <a16:creationId xmlns:a16="http://schemas.microsoft.com/office/drawing/2014/main" id="{CE38F7D1-190B-4C4A-A6E3-67D039CE4720}"/>
              </a:ext>
            </a:extLst>
          </p:cNvPr>
          <p:cNvCxnSpPr/>
          <p:nvPr userDrawn="1"/>
        </p:nvCxnSpPr>
        <p:spPr>
          <a:xfrm rot="5400000">
            <a:off x="9951922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26" descr="twitter_white.png">
            <a:extLst>
              <a:ext uri="{FF2B5EF4-FFF2-40B4-BE49-F238E27FC236}">
                <a16:creationId xmlns:a16="http://schemas.microsoft.com/office/drawing/2014/main" id="{3E82A376-32A6-BA4F-8B67-0B3B51C73DD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746" y="6387525"/>
            <a:ext cx="397972" cy="478235"/>
          </a:xfrm>
          <a:prstGeom prst="rect">
            <a:avLst/>
          </a:prstGeom>
        </p:spPr>
      </p:pic>
      <p:pic>
        <p:nvPicPr>
          <p:cNvPr id="33" name="Image 27" descr="facebook_white.png">
            <a:extLst>
              <a:ext uri="{FF2B5EF4-FFF2-40B4-BE49-F238E27FC236}">
                <a16:creationId xmlns:a16="http://schemas.microsoft.com/office/drawing/2014/main" id="{7F06323F-7480-5E4B-9C86-0AB5AEDF1DE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4698" y="6363613"/>
            <a:ext cx="437769" cy="526059"/>
          </a:xfrm>
          <a:prstGeom prst="rect">
            <a:avLst/>
          </a:prstGeom>
        </p:spPr>
      </p:pic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0AE33C46-F3F1-504E-8054-55A1309A5D2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3678" y="6424371"/>
            <a:ext cx="393705" cy="393705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564D5D0A-1C5D-FF43-B329-61EA904EA5AE}"/>
              </a:ext>
            </a:extLst>
          </p:cNvPr>
          <p:cNvSpPr/>
          <p:nvPr userDrawn="1"/>
        </p:nvSpPr>
        <p:spPr>
          <a:xfrm>
            <a:off x="11658464" y="6415916"/>
            <a:ext cx="422175" cy="422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9">
            <a:extLst>
              <a:ext uri="{FF2B5EF4-FFF2-40B4-BE49-F238E27FC236}">
                <a16:creationId xmlns:a16="http://schemas.microsoft.com/office/drawing/2014/main" id="{5B269548-2147-4C58-AF32-C17627072913}"/>
              </a:ext>
            </a:extLst>
          </p:cNvPr>
          <p:cNvSpPr txBox="1"/>
          <p:nvPr userDrawn="1"/>
        </p:nvSpPr>
        <p:spPr>
          <a:xfrm>
            <a:off x="8544594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D52A187-CF96-4AF2-9BB2-43089D280C7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2729" y="6388154"/>
            <a:ext cx="574955" cy="47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4200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ZoneTexte 9">
            <a:extLst>
              <a:ext uri="{FF2B5EF4-FFF2-40B4-BE49-F238E27FC236}">
                <a16:creationId xmlns:a16="http://schemas.microsoft.com/office/drawing/2014/main" id="{6E5DE810-AF2F-A648-AD79-73EDFB28A270}"/>
              </a:ext>
            </a:extLst>
          </p:cNvPr>
          <p:cNvSpPr txBox="1"/>
          <p:nvPr userDrawn="1"/>
        </p:nvSpPr>
        <p:spPr>
          <a:xfrm>
            <a:off x="8544594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cxnSp>
        <p:nvCxnSpPr>
          <p:cNvPr id="28" name="Connecteur droit 10">
            <a:extLst>
              <a:ext uri="{FF2B5EF4-FFF2-40B4-BE49-F238E27FC236}">
                <a16:creationId xmlns:a16="http://schemas.microsoft.com/office/drawing/2014/main" id="{04095406-4065-4C4B-80DC-CA93769BB11C}"/>
              </a:ext>
            </a:extLst>
          </p:cNvPr>
          <p:cNvCxnSpPr/>
          <p:nvPr userDrawn="1"/>
        </p:nvCxnSpPr>
        <p:spPr>
          <a:xfrm rot="5400000">
            <a:off x="8271594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11">
            <a:extLst>
              <a:ext uri="{FF2B5EF4-FFF2-40B4-BE49-F238E27FC236}">
                <a16:creationId xmlns:a16="http://schemas.microsoft.com/office/drawing/2014/main" id="{CE38F7D1-190B-4C4A-A6E3-67D039CE4720}"/>
              </a:ext>
            </a:extLst>
          </p:cNvPr>
          <p:cNvCxnSpPr/>
          <p:nvPr userDrawn="1"/>
        </p:nvCxnSpPr>
        <p:spPr>
          <a:xfrm rot="5400000">
            <a:off x="9951922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26" descr="twitter_white.png">
            <a:extLst>
              <a:ext uri="{FF2B5EF4-FFF2-40B4-BE49-F238E27FC236}">
                <a16:creationId xmlns:a16="http://schemas.microsoft.com/office/drawing/2014/main" id="{3E82A376-32A6-BA4F-8B67-0B3B51C73D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746" y="6387525"/>
            <a:ext cx="397972" cy="478235"/>
          </a:xfrm>
          <a:prstGeom prst="rect">
            <a:avLst/>
          </a:prstGeom>
        </p:spPr>
      </p:pic>
      <p:pic>
        <p:nvPicPr>
          <p:cNvPr id="33" name="Image 27" descr="facebook_white.png">
            <a:extLst>
              <a:ext uri="{FF2B5EF4-FFF2-40B4-BE49-F238E27FC236}">
                <a16:creationId xmlns:a16="http://schemas.microsoft.com/office/drawing/2014/main" id="{7F06323F-7480-5E4B-9C86-0AB5AEDF1D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4698" y="6363613"/>
            <a:ext cx="437769" cy="526059"/>
          </a:xfrm>
          <a:prstGeom prst="rect">
            <a:avLst/>
          </a:prstGeom>
        </p:spPr>
      </p:pic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0AE33C46-F3F1-504E-8054-55A1309A5D2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3678" y="6424371"/>
            <a:ext cx="393705" cy="393705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564D5D0A-1C5D-FF43-B329-61EA904EA5AE}"/>
              </a:ext>
            </a:extLst>
          </p:cNvPr>
          <p:cNvSpPr/>
          <p:nvPr userDrawn="1"/>
        </p:nvSpPr>
        <p:spPr>
          <a:xfrm>
            <a:off x="11658464" y="6415916"/>
            <a:ext cx="422175" cy="422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1FADD42-501E-4C46-A417-BDC4B17E439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86102" y="6452899"/>
            <a:ext cx="341524" cy="33467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C9ABE74-EE96-4F88-BD89-2DB1F5B12BD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2729" y="6388154"/>
            <a:ext cx="574955" cy="47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471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202212-C93E-999D-A257-955FC9B0A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29638A-1019-7449-34D9-959C6389B8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DF07F73-4AB4-9067-2577-20220A488A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5F50886-DFC6-1D20-252F-F7FB3D3AA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DDBCF-EEA3-4CBB-BA5D-6A7EC5452DCC}" type="datetimeFigureOut">
              <a:rPr lang="fr-FR" smtClean="0"/>
              <a:t>01/07/2025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0588FEB-9749-3514-1F8A-483A94783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6801B33-B251-C231-8B6F-5F8791E3E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F2806-E2AA-4463-B6D5-6878CB17FB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31860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pic>
        <p:nvPicPr>
          <p:cNvPr id="50" name="Image 21">
            <a:hlinkClick r:id="rId8"/>
            <a:extLst>
              <a:ext uri="{FF2B5EF4-FFF2-40B4-BE49-F238E27FC236}">
                <a16:creationId xmlns:a16="http://schemas.microsoft.com/office/drawing/2014/main" id="{068BFF94-94DC-4468-998A-B1F08BFEE49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8799" y="5488859"/>
            <a:ext cx="295275" cy="295275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ZoneTexte 9">
            <a:extLst>
              <a:ext uri="{FF2B5EF4-FFF2-40B4-BE49-F238E27FC236}">
                <a16:creationId xmlns:a16="http://schemas.microsoft.com/office/drawing/2014/main" id="{6E5DE810-AF2F-A648-AD79-73EDFB28A270}"/>
              </a:ext>
            </a:extLst>
          </p:cNvPr>
          <p:cNvSpPr txBox="1"/>
          <p:nvPr userDrawn="1"/>
        </p:nvSpPr>
        <p:spPr>
          <a:xfrm>
            <a:off x="8544594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cxnSp>
        <p:nvCxnSpPr>
          <p:cNvPr id="28" name="Connecteur droit 10">
            <a:extLst>
              <a:ext uri="{FF2B5EF4-FFF2-40B4-BE49-F238E27FC236}">
                <a16:creationId xmlns:a16="http://schemas.microsoft.com/office/drawing/2014/main" id="{04095406-4065-4C4B-80DC-CA93769BB11C}"/>
              </a:ext>
            </a:extLst>
          </p:cNvPr>
          <p:cNvCxnSpPr/>
          <p:nvPr userDrawn="1"/>
        </p:nvCxnSpPr>
        <p:spPr>
          <a:xfrm rot="5400000">
            <a:off x="8271594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11">
            <a:extLst>
              <a:ext uri="{FF2B5EF4-FFF2-40B4-BE49-F238E27FC236}">
                <a16:creationId xmlns:a16="http://schemas.microsoft.com/office/drawing/2014/main" id="{CE38F7D1-190B-4C4A-A6E3-67D039CE4720}"/>
              </a:ext>
            </a:extLst>
          </p:cNvPr>
          <p:cNvCxnSpPr/>
          <p:nvPr userDrawn="1"/>
        </p:nvCxnSpPr>
        <p:spPr>
          <a:xfrm rot="5400000">
            <a:off x="9951922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26" descr="twitter_white.png">
            <a:extLst>
              <a:ext uri="{FF2B5EF4-FFF2-40B4-BE49-F238E27FC236}">
                <a16:creationId xmlns:a16="http://schemas.microsoft.com/office/drawing/2014/main" id="{3E82A376-32A6-BA4F-8B67-0B3B51C73DD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746" y="6387525"/>
            <a:ext cx="397972" cy="478235"/>
          </a:xfrm>
          <a:prstGeom prst="rect">
            <a:avLst/>
          </a:prstGeom>
        </p:spPr>
      </p:pic>
      <p:pic>
        <p:nvPicPr>
          <p:cNvPr id="33" name="Image 27" descr="facebook_white.png">
            <a:extLst>
              <a:ext uri="{FF2B5EF4-FFF2-40B4-BE49-F238E27FC236}">
                <a16:creationId xmlns:a16="http://schemas.microsoft.com/office/drawing/2014/main" id="{7F06323F-7480-5E4B-9C86-0AB5AEDF1DE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4698" y="6363613"/>
            <a:ext cx="437769" cy="526059"/>
          </a:xfrm>
          <a:prstGeom prst="rect">
            <a:avLst/>
          </a:prstGeom>
        </p:spPr>
      </p:pic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0AE33C46-F3F1-504E-8054-55A1309A5D2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3678" y="6424371"/>
            <a:ext cx="393705" cy="393705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564D5D0A-1C5D-FF43-B329-61EA904EA5AE}"/>
              </a:ext>
            </a:extLst>
          </p:cNvPr>
          <p:cNvSpPr/>
          <p:nvPr userDrawn="1"/>
        </p:nvSpPr>
        <p:spPr>
          <a:xfrm>
            <a:off x="11658464" y="6415916"/>
            <a:ext cx="422175" cy="422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91BE2EB-E7AA-46B8-AB31-D567615FDB9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2729" y="6388154"/>
            <a:ext cx="574955" cy="47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6568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pic>
        <p:nvPicPr>
          <p:cNvPr id="50" name="Image 21">
            <a:hlinkClick r:id="rId8"/>
            <a:extLst>
              <a:ext uri="{FF2B5EF4-FFF2-40B4-BE49-F238E27FC236}">
                <a16:creationId xmlns:a16="http://schemas.microsoft.com/office/drawing/2014/main" id="{068BFF94-94DC-4468-998A-B1F08BFEE49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8799" y="5488859"/>
            <a:ext cx="295275" cy="295275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ZoneTexte 9">
            <a:extLst>
              <a:ext uri="{FF2B5EF4-FFF2-40B4-BE49-F238E27FC236}">
                <a16:creationId xmlns:a16="http://schemas.microsoft.com/office/drawing/2014/main" id="{6E5DE810-AF2F-A648-AD79-73EDFB28A270}"/>
              </a:ext>
            </a:extLst>
          </p:cNvPr>
          <p:cNvSpPr txBox="1"/>
          <p:nvPr userDrawn="1"/>
        </p:nvSpPr>
        <p:spPr>
          <a:xfrm>
            <a:off x="8544594" y="6488143"/>
            <a:ext cx="14863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</a:rPr>
              <a:t>www.cyclamed.org</a:t>
            </a:r>
          </a:p>
        </p:txBody>
      </p:sp>
      <p:cxnSp>
        <p:nvCxnSpPr>
          <p:cNvPr id="28" name="Connecteur droit 10">
            <a:extLst>
              <a:ext uri="{FF2B5EF4-FFF2-40B4-BE49-F238E27FC236}">
                <a16:creationId xmlns:a16="http://schemas.microsoft.com/office/drawing/2014/main" id="{04095406-4065-4C4B-80DC-CA93769BB11C}"/>
              </a:ext>
            </a:extLst>
          </p:cNvPr>
          <p:cNvCxnSpPr/>
          <p:nvPr userDrawn="1"/>
        </p:nvCxnSpPr>
        <p:spPr>
          <a:xfrm rot="5400000">
            <a:off x="8271594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11">
            <a:extLst>
              <a:ext uri="{FF2B5EF4-FFF2-40B4-BE49-F238E27FC236}">
                <a16:creationId xmlns:a16="http://schemas.microsoft.com/office/drawing/2014/main" id="{CE38F7D1-190B-4C4A-A6E3-67D039CE4720}"/>
              </a:ext>
            </a:extLst>
          </p:cNvPr>
          <p:cNvCxnSpPr/>
          <p:nvPr userDrawn="1"/>
        </p:nvCxnSpPr>
        <p:spPr>
          <a:xfrm rot="5400000">
            <a:off x="9951922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26" descr="twitter_white.png">
            <a:extLst>
              <a:ext uri="{FF2B5EF4-FFF2-40B4-BE49-F238E27FC236}">
                <a16:creationId xmlns:a16="http://schemas.microsoft.com/office/drawing/2014/main" id="{3E82A376-32A6-BA4F-8B67-0B3B51C73DD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746" y="6387525"/>
            <a:ext cx="397972" cy="478235"/>
          </a:xfrm>
          <a:prstGeom prst="rect">
            <a:avLst/>
          </a:prstGeom>
        </p:spPr>
      </p:pic>
      <p:pic>
        <p:nvPicPr>
          <p:cNvPr id="33" name="Image 27" descr="facebook_white.png">
            <a:extLst>
              <a:ext uri="{FF2B5EF4-FFF2-40B4-BE49-F238E27FC236}">
                <a16:creationId xmlns:a16="http://schemas.microsoft.com/office/drawing/2014/main" id="{7F06323F-7480-5E4B-9C86-0AB5AEDF1DE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4698" y="6363613"/>
            <a:ext cx="437769" cy="526059"/>
          </a:xfrm>
          <a:prstGeom prst="rect">
            <a:avLst/>
          </a:prstGeom>
        </p:spPr>
      </p:pic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0AE33C46-F3F1-504E-8054-55A1309A5D2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3678" y="6424371"/>
            <a:ext cx="393705" cy="393705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564D5D0A-1C5D-FF43-B329-61EA904EA5AE}"/>
              </a:ext>
            </a:extLst>
          </p:cNvPr>
          <p:cNvSpPr/>
          <p:nvPr userDrawn="1"/>
        </p:nvSpPr>
        <p:spPr>
          <a:xfrm>
            <a:off x="11658464" y="6415916"/>
            <a:ext cx="422175" cy="422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1FADD42-501E-4C46-A417-BDC4B17E439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86102" y="6452899"/>
            <a:ext cx="341524" cy="33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9056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79BC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cxnSp>
        <p:nvCxnSpPr>
          <p:cNvPr id="50" name="Connecteur droit 10">
            <a:extLst>
              <a:ext uri="{FF2B5EF4-FFF2-40B4-BE49-F238E27FC236}">
                <a16:creationId xmlns:a16="http://schemas.microsoft.com/office/drawing/2014/main" id="{A3DA29A0-177F-EE49-ABEF-896B4780B817}"/>
              </a:ext>
            </a:extLst>
          </p:cNvPr>
          <p:cNvCxnSpPr/>
          <p:nvPr userDrawn="1"/>
        </p:nvCxnSpPr>
        <p:spPr>
          <a:xfrm rot="5400000">
            <a:off x="8271594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11">
            <a:extLst>
              <a:ext uri="{FF2B5EF4-FFF2-40B4-BE49-F238E27FC236}">
                <a16:creationId xmlns:a16="http://schemas.microsoft.com/office/drawing/2014/main" id="{EEC47DDB-36EA-2F4A-80F5-8E2BAD8F458B}"/>
              </a:ext>
            </a:extLst>
          </p:cNvPr>
          <p:cNvCxnSpPr/>
          <p:nvPr userDrawn="1"/>
        </p:nvCxnSpPr>
        <p:spPr>
          <a:xfrm rot="5400000">
            <a:off x="9951922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Image 26" descr="twitter_white.png">
            <a:extLst>
              <a:ext uri="{FF2B5EF4-FFF2-40B4-BE49-F238E27FC236}">
                <a16:creationId xmlns:a16="http://schemas.microsoft.com/office/drawing/2014/main" id="{4D5A258C-53E3-2641-8436-51A2BCE458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746" y="6387525"/>
            <a:ext cx="397972" cy="478235"/>
          </a:xfrm>
          <a:prstGeom prst="rect">
            <a:avLst/>
          </a:prstGeom>
        </p:spPr>
      </p:pic>
      <p:pic>
        <p:nvPicPr>
          <p:cNvPr id="53" name="Image 27" descr="facebook_white.png">
            <a:extLst>
              <a:ext uri="{FF2B5EF4-FFF2-40B4-BE49-F238E27FC236}">
                <a16:creationId xmlns:a16="http://schemas.microsoft.com/office/drawing/2014/main" id="{7F73C8DF-CDE0-0747-8F51-B7EC538BE8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4698" y="6363613"/>
            <a:ext cx="437769" cy="526059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AA5BD1CC-22D8-E54F-9F25-81E56A5ECC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3678" y="6424371"/>
            <a:ext cx="393705" cy="393705"/>
          </a:xfrm>
          <a:prstGeom prst="rect">
            <a:avLst/>
          </a:prstGeom>
        </p:spPr>
      </p:pic>
      <p:sp>
        <p:nvSpPr>
          <p:cNvPr id="57" name="Ellipse 56">
            <a:extLst>
              <a:ext uri="{FF2B5EF4-FFF2-40B4-BE49-F238E27FC236}">
                <a16:creationId xmlns:a16="http://schemas.microsoft.com/office/drawing/2014/main" id="{5A3F3F2A-0741-034C-A077-AAE434059FB9}"/>
              </a:ext>
            </a:extLst>
          </p:cNvPr>
          <p:cNvSpPr/>
          <p:nvPr userDrawn="1"/>
        </p:nvSpPr>
        <p:spPr>
          <a:xfrm>
            <a:off x="11658464" y="6415916"/>
            <a:ext cx="422175" cy="422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9">
            <a:extLst>
              <a:ext uri="{FF2B5EF4-FFF2-40B4-BE49-F238E27FC236}">
                <a16:creationId xmlns:a16="http://schemas.microsoft.com/office/drawing/2014/main" id="{31B414C5-AC86-442C-9469-91B64AD4F566}"/>
              </a:ext>
            </a:extLst>
          </p:cNvPr>
          <p:cNvSpPr txBox="1"/>
          <p:nvPr userDrawn="1"/>
        </p:nvSpPr>
        <p:spPr>
          <a:xfrm>
            <a:off x="8544594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D96F4F4-450F-4BAA-97D4-5F445639F73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2729" y="6388154"/>
            <a:ext cx="574955" cy="47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640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SLIDE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pic>
        <p:nvPicPr>
          <p:cNvPr id="50" name="Image 21">
            <a:hlinkClick r:id="rId8"/>
            <a:extLst>
              <a:ext uri="{FF2B5EF4-FFF2-40B4-BE49-F238E27FC236}">
                <a16:creationId xmlns:a16="http://schemas.microsoft.com/office/drawing/2014/main" id="{068BFF94-94DC-4468-998A-B1F08BFEE49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8799" y="5488859"/>
            <a:ext cx="295275" cy="29527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8" name="Connecteur droit 10">
            <a:extLst>
              <a:ext uri="{FF2B5EF4-FFF2-40B4-BE49-F238E27FC236}">
                <a16:creationId xmlns:a16="http://schemas.microsoft.com/office/drawing/2014/main" id="{04095406-4065-4C4B-80DC-CA93769BB11C}"/>
              </a:ext>
            </a:extLst>
          </p:cNvPr>
          <p:cNvCxnSpPr/>
          <p:nvPr userDrawn="1"/>
        </p:nvCxnSpPr>
        <p:spPr>
          <a:xfrm rot="5400000">
            <a:off x="8271594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11">
            <a:extLst>
              <a:ext uri="{FF2B5EF4-FFF2-40B4-BE49-F238E27FC236}">
                <a16:creationId xmlns:a16="http://schemas.microsoft.com/office/drawing/2014/main" id="{CE38F7D1-190B-4C4A-A6E3-67D039CE4720}"/>
              </a:ext>
            </a:extLst>
          </p:cNvPr>
          <p:cNvCxnSpPr/>
          <p:nvPr userDrawn="1"/>
        </p:nvCxnSpPr>
        <p:spPr>
          <a:xfrm rot="5400000">
            <a:off x="9951922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26" descr="twitter_white.png">
            <a:extLst>
              <a:ext uri="{FF2B5EF4-FFF2-40B4-BE49-F238E27FC236}">
                <a16:creationId xmlns:a16="http://schemas.microsoft.com/office/drawing/2014/main" id="{3E82A376-32A6-BA4F-8B67-0B3B51C73DD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746" y="6387525"/>
            <a:ext cx="397972" cy="478235"/>
          </a:xfrm>
          <a:prstGeom prst="rect">
            <a:avLst/>
          </a:prstGeom>
        </p:spPr>
      </p:pic>
      <p:pic>
        <p:nvPicPr>
          <p:cNvPr id="33" name="Image 27" descr="facebook_white.png">
            <a:extLst>
              <a:ext uri="{FF2B5EF4-FFF2-40B4-BE49-F238E27FC236}">
                <a16:creationId xmlns:a16="http://schemas.microsoft.com/office/drawing/2014/main" id="{7F06323F-7480-5E4B-9C86-0AB5AEDF1DE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4698" y="6363613"/>
            <a:ext cx="437769" cy="526059"/>
          </a:xfrm>
          <a:prstGeom prst="rect">
            <a:avLst/>
          </a:prstGeom>
        </p:spPr>
      </p:pic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0AE33C46-F3F1-504E-8054-55A1309A5D2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3678" y="6424371"/>
            <a:ext cx="393705" cy="393705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564D5D0A-1C5D-FF43-B329-61EA904EA5AE}"/>
              </a:ext>
            </a:extLst>
          </p:cNvPr>
          <p:cNvSpPr/>
          <p:nvPr userDrawn="1"/>
        </p:nvSpPr>
        <p:spPr>
          <a:xfrm>
            <a:off x="11658464" y="6415916"/>
            <a:ext cx="422175" cy="422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Titre 6">
            <a:extLst>
              <a:ext uri="{FF2B5EF4-FFF2-40B4-BE49-F238E27FC236}">
                <a16:creationId xmlns:a16="http://schemas.microsoft.com/office/drawing/2014/main" id="{907243B5-1FCC-E34F-A809-42678365F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 anchor="ctr"/>
          <a:lstStyle>
            <a:lvl1pPr>
              <a:defRPr sz="2800" b="1" i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" name="ZoneTexte 9">
            <a:extLst>
              <a:ext uri="{FF2B5EF4-FFF2-40B4-BE49-F238E27FC236}">
                <a16:creationId xmlns:a16="http://schemas.microsoft.com/office/drawing/2014/main" id="{A90B7C65-C121-4038-BEEE-A60F6DB2FEBE}"/>
              </a:ext>
            </a:extLst>
          </p:cNvPr>
          <p:cNvSpPr txBox="1"/>
          <p:nvPr userDrawn="1"/>
        </p:nvSpPr>
        <p:spPr>
          <a:xfrm>
            <a:off x="8544594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72E0E16-396C-41B3-ABDE-F5D3DA683FB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2729" y="6388154"/>
            <a:ext cx="574955" cy="47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887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79BC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cxnSp>
        <p:nvCxnSpPr>
          <p:cNvPr id="50" name="Connecteur droit 10">
            <a:extLst>
              <a:ext uri="{FF2B5EF4-FFF2-40B4-BE49-F238E27FC236}">
                <a16:creationId xmlns:a16="http://schemas.microsoft.com/office/drawing/2014/main" id="{A3DA29A0-177F-EE49-ABEF-896B4780B817}"/>
              </a:ext>
            </a:extLst>
          </p:cNvPr>
          <p:cNvCxnSpPr/>
          <p:nvPr userDrawn="1"/>
        </p:nvCxnSpPr>
        <p:spPr>
          <a:xfrm rot="5400000">
            <a:off x="8271594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11">
            <a:extLst>
              <a:ext uri="{FF2B5EF4-FFF2-40B4-BE49-F238E27FC236}">
                <a16:creationId xmlns:a16="http://schemas.microsoft.com/office/drawing/2014/main" id="{EEC47DDB-36EA-2F4A-80F5-8E2BAD8F458B}"/>
              </a:ext>
            </a:extLst>
          </p:cNvPr>
          <p:cNvCxnSpPr/>
          <p:nvPr userDrawn="1"/>
        </p:nvCxnSpPr>
        <p:spPr>
          <a:xfrm rot="5400000">
            <a:off x="9951922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Image 26" descr="twitter_white.png">
            <a:extLst>
              <a:ext uri="{FF2B5EF4-FFF2-40B4-BE49-F238E27FC236}">
                <a16:creationId xmlns:a16="http://schemas.microsoft.com/office/drawing/2014/main" id="{4D5A258C-53E3-2641-8436-51A2BCE458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746" y="6387525"/>
            <a:ext cx="397972" cy="478235"/>
          </a:xfrm>
          <a:prstGeom prst="rect">
            <a:avLst/>
          </a:prstGeom>
        </p:spPr>
      </p:pic>
      <p:pic>
        <p:nvPicPr>
          <p:cNvPr id="53" name="Image 27" descr="facebook_white.png">
            <a:extLst>
              <a:ext uri="{FF2B5EF4-FFF2-40B4-BE49-F238E27FC236}">
                <a16:creationId xmlns:a16="http://schemas.microsoft.com/office/drawing/2014/main" id="{7F73C8DF-CDE0-0747-8F51-B7EC538BE8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4698" y="6363613"/>
            <a:ext cx="437769" cy="526059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AA5BD1CC-22D8-E54F-9F25-81E56A5ECC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3678" y="6424371"/>
            <a:ext cx="393705" cy="393705"/>
          </a:xfrm>
          <a:prstGeom prst="rect">
            <a:avLst/>
          </a:prstGeom>
        </p:spPr>
      </p:pic>
      <p:sp>
        <p:nvSpPr>
          <p:cNvPr id="57" name="Ellipse 56">
            <a:extLst>
              <a:ext uri="{FF2B5EF4-FFF2-40B4-BE49-F238E27FC236}">
                <a16:creationId xmlns:a16="http://schemas.microsoft.com/office/drawing/2014/main" id="{5A3F3F2A-0741-034C-A077-AAE434059FB9}"/>
              </a:ext>
            </a:extLst>
          </p:cNvPr>
          <p:cNvSpPr/>
          <p:nvPr userDrawn="1"/>
        </p:nvSpPr>
        <p:spPr>
          <a:xfrm>
            <a:off x="11658464" y="6415916"/>
            <a:ext cx="422175" cy="422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9">
            <a:extLst>
              <a:ext uri="{FF2B5EF4-FFF2-40B4-BE49-F238E27FC236}">
                <a16:creationId xmlns:a16="http://schemas.microsoft.com/office/drawing/2014/main" id="{58EA154A-01EC-43D6-B688-218CF6FE03D3}"/>
              </a:ext>
            </a:extLst>
          </p:cNvPr>
          <p:cNvSpPr txBox="1"/>
          <p:nvPr userDrawn="1"/>
        </p:nvSpPr>
        <p:spPr>
          <a:xfrm>
            <a:off x="8544594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E910A9C-1718-4C0D-A3C0-2C2B36C3B74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2729" y="6388154"/>
            <a:ext cx="574955" cy="47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6186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SLIDE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pic>
        <p:nvPicPr>
          <p:cNvPr id="50" name="Image 21">
            <a:hlinkClick r:id="rId8"/>
            <a:extLst>
              <a:ext uri="{FF2B5EF4-FFF2-40B4-BE49-F238E27FC236}">
                <a16:creationId xmlns:a16="http://schemas.microsoft.com/office/drawing/2014/main" id="{068BFF94-94DC-4468-998A-B1F08BFEE49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8799" y="5488859"/>
            <a:ext cx="295275" cy="29527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8" name="Connecteur droit 10">
            <a:extLst>
              <a:ext uri="{FF2B5EF4-FFF2-40B4-BE49-F238E27FC236}">
                <a16:creationId xmlns:a16="http://schemas.microsoft.com/office/drawing/2014/main" id="{04095406-4065-4C4B-80DC-CA93769BB11C}"/>
              </a:ext>
            </a:extLst>
          </p:cNvPr>
          <p:cNvCxnSpPr/>
          <p:nvPr userDrawn="1"/>
        </p:nvCxnSpPr>
        <p:spPr>
          <a:xfrm rot="5400000">
            <a:off x="8271594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11">
            <a:extLst>
              <a:ext uri="{FF2B5EF4-FFF2-40B4-BE49-F238E27FC236}">
                <a16:creationId xmlns:a16="http://schemas.microsoft.com/office/drawing/2014/main" id="{CE38F7D1-190B-4C4A-A6E3-67D039CE4720}"/>
              </a:ext>
            </a:extLst>
          </p:cNvPr>
          <p:cNvCxnSpPr/>
          <p:nvPr userDrawn="1"/>
        </p:nvCxnSpPr>
        <p:spPr>
          <a:xfrm rot="5400000">
            <a:off x="9951922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26" descr="twitter_white.png">
            <a:extLst>
              <a:ext uri="{FF2B5EF4-FFF2-40B4-BE49-F238E27FC236}">
                <a16:creationId xmlns:a16="http://schemas.microsoft.com/office/drawing/2014/main" id="{3E82A376-32A6-BA4F-8B67-0B3B51C73DD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746" y="6387525"/>
            <a:ext cx="397972" cy="478235"/>
          </a:xfrm>
          <a:prstGeom prst="rect">
            <a:avLst/>
          </a:prstGeom>
        </p:spPr>
      </p:pic>
      <p:pic>
        <p:nvPicPr>
          <p:cNvPr id="33" name="Image 27" descr="facebook_white.png">
            <a:extLst>
              <a:ext uri="{FF2B5EF4-FFF2-40B4-BE49-F238E27FC236}">
                <a16:creationId xmlns:a16="http://schemas.microsoft.com/office/drawing/2014/main" id="{7F06323F-7480-5E4B-9C86-0AB5AEDF1DE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4698" y="6363613"/>
            <a:ext cx="437769" cy="526059"/>
          </a:xfrm>
          <a:prstGeom prst="rect">
            <a:avLst/>
          </a:prstGeom>
        </p:spPr>
      </p:pic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0AE33C46-F3F1-504E-8054-55A1309A5D2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3678" y="6424371"/>
            <a:ext cx="393705" cy="393705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564D5D0A-1C5D-FF43-B329-61EA904EA5AE}"/>
              </a:ext>
            </a:extLst>
          </p:cNvPr>
          <p:cNvSpPr/>
          <p:nvPr userDrawn="1"/>
        </p:nvSpPr>
        <p:spPr>
          <a:xfrm>
            <a:off x="11658464" y="6415916"/>
            <a:ext cx="422175" cy="4221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Titre 6">
            <a:extLst>
              <a:ext uri="{FF2B5EF4-FFF2-40B4-BE49-F238E27FC236}">
                <a16:creationId xmlns:a16="http://schemas.microsoft.com/office/drawing/2014/main" id="{907243B5-1FCC-E34F-A809-42678365F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478235"/>
          </a:xfrm>
          <a:prstGeom prst="rect">
            <a:avLst/>
          </a:prstGeom>
        </p:spPr>
        <p:txBody>
          <a:bodyPr anchor="ctr"/>
          <a:lstStyle>
            <a:lvl1pPr>
              <a:defRPr sz="2800" b="1" i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" name="ZoneTexte 9">
            <a:extLst>
              <a:ext uri="{FF2B5EF4-FFF2-40B4-BE49-F238E27FC236}">
                <a16:creationId xmlns:a16="http://schemas.microsoft.com/office/drawing/2014/main" id="{ADAA4C13-F5F9-47A0-B628-E3EE3D4E44AD}"/>
              </a:ext>
            </a:extLst>
          </p:cNvPr>
          <p:cNvSpPr txBox="1"/>
          <p:nvPr userDrawn="1"/>
        </p:nvSpPr>
        <p:spPr>
          <a:xfrm>
            <a:off x="8544594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82BD50C-63B0-4DD1-ABB5-96DDC4AF555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2729" y="6388154"/>
            <a:ext cx="574955" cy="47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172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B8EA4-A06D-1D46-83F0-5B1E232F7437}"/>
              </a:ext>
            </a:extLst>
          </p:cNvPr>
          <p:cNvSpPr/>
          <p:nvPr userDrawn="1"/>
        </p:nvSpPr>
        <p:spPr>
          <a:xfrm>
            <a:off x="-18288" y="0"/>
            <a:ext cx="530352" cy="1280160"/>
          </a:xfrm>
          <a:prstGeom prst="rect">
            <a:avLst/>
          </a:prstGeom>
          <a:pattFill prst="ltUpDiag">
            <a:fgClr>
              <a:srgbClr val="139448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8" name="Image 16">
            <a:hlinkClick r:id="rId2"/>
            <a:extLst>
              <a:ext uri="{FF2B5EF4-FFF2-40B4-BE49-F238E27FC236}">
                <a16:creationId xmlns:a16="http://schemas.microsoft.com/office/drawing/2014/main" id="{4EC48634-5671-443F-A4DF-5355600F6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66" y="4636419"/>
            <a:ext cx="271343" cy="271343"/>
          </a:xfrm>
          <a:prstGeom prst="rect">
            <a:avLst/>
          </a:prstGeom>
        </p:spPr>
      </p:pic>
      <p:pic>
        <p:nvPicPr>
          <p:cNvPr id="49" name="Image 17">
            <a:hlinkClick r:id="rId5"/>
            <a:extLst>
              <a:ext uri="{FF2B5EF4-FFF2-40B4-BE49-F238E27FC236}">
                <a16:creationId xmlns:a16="http://schemas.microsoft.com/office/drawing/2014/main" id="{3A9AC835-A26F-4886-8FED-6C48C5C88E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331" y="4615115"/>
            <a:ext cx="313950" cy="313950"/>
          </a:xfrm>
          <a:prstGeom prst="rect">
            <a:avLst/>
          </a:prstGeom>
        </p:spPr>
      </p:pic>
      <p:pic>
        <p:nvPicPr>
          <p:cNvPr id="50" name="Image 21">
            <a:hlinkClick r:id="rId8"/>
            <a:extLst>
              <a:ext uri="{FF2B5EF4-FFF2-40B4-BE49-F238E27FC236}">
                <a16:creationId xmlns:a16="http://schemas.microsoft.com/office/drawing/2014/main" id="{068BFF94-94DC-4468-998A-B1F08BFEE49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8799" y="5488859"/>
            <a:ext cx="295275" cy="295275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78B6E4A4-2CB8-B540-9A2F-754CDA31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280782"/>
            <a:ext cx="11100816" cy="1325563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A20119-8258-1C48-95DD-2B3BBEF0EC30}"/>
              </a:ext>
            </a:extLst>
          </p:cNvPr>
          <p:cNvSpPr/>
          <p:nvPr userDrawn="1"/>
        </p:nvSpPr>
        <p:spPr>
          <a:xfrm>
            <a:off x="-18288" y="6392642"/>
            <a:ext cx="12237324" cy="468000"/>
          </a:xfrm>
          <a:prstGeom prst="rect">
            <a:avLst/>
          </a:prstGeom>
          <a:solidFill>
            <a:srgbClr val="129448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8" name="Connecteur droit 10">
            <a:extLst>
              <a:ext uri="{FF2B5EF4-FFF2-40B4-BE49-F238E27FC236}">
                <a16:creationId xmlns:a16="http://schemas.microsoft.com/office/drawing/2014/main" id="{04095406-4065-4C4B-80DC-CA93769BB11C}"/>
              </a:ext>
            </a:extLst>
          </p:cNvPr>
          <p:cNvCxnSpPr/>
          <p:nvPr userDrawn="1"/>
        </p:nvCxnSpPr>
        <p:spPr>
          <a:xfrm rot="5400000">
            <a:off x="7809957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11">
            <a:extLst>
              <a:ext uri="{FF2B5EF4-FFF2-40B4-BE49-F238E27FC236}">
                <a16:creationId xmlns:a16="http://schemas.microsoft.com/office/drawing/2014/main" id="{CE38F7D1-190B-4C4A-A6E3-67D039CE4720}"/>
              </a:ext>
            </a:extLst>
          </p:cNvPr>
          <p:cNvCxnSpPr/>
          <p:nvPr userDrawn="1"/>
        </p:nvCxnSpPr>
        <p:spPr>
          <a:xfrm rot="5400000">
            <a:off x="9490285" y="6626245"/>
            <a:ext cx="286546" cy="794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26" descr="twitter_white.png">
            <a:extLst>
              <a:ext uri="{FF2B5EF4-FFF2-40B4-BE49-F238E27FC236}">
                <a16:creationId xmlns:a16="http://schemas.microsoft.com/office/drawing/2014/main" id="{3E82A376-32A6-BA4F-8B67-0B3B51C73DD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5109" y="6387525"/>
            <a:ext cx="397972" cy="478235"/>
          </a:xfrm>
          <a:prstGeom prst="rect">
            <a:avLst/>
          </a:prstGeom>
        </p:spPr>
      </p:pic>
      <p:pic>
        <p:nvPicPr>
          <p:cNvPr id="33" name="Image 27" descr="facebook_white.png">
            <a:extLst>
              <a:ext uri="{FF2B5EF4-FFF2-40B4-BE49-F238E27FC236}">
                <a16:creationId xmlns:a16="http://schemas.microsoft.com/office/drawing/2014/main" id="{7F06323F-7480-5E4B-9C86-0AB5AEDF1DE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3061" y="6363613"/>
            <a:ext cx="437769" cy="526059"/>
          </a:xfrm>
          <a:prstGeom prst="rect">
            <a:avLst/>
          </a:prstGeom>
        </p:spPr>
      </p:pic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1FBA015C-4B40-8846-B0A6-5D8B6C5CDE32}"/>
              </a:ext>
            </a:extLst>
          </p:cNvPr>
          <p:cNvSpPr txBox="1">
            <a:spLocks/>
          </p:cNvSpPr>
          <p:nvPr userDrawn="1"/>
        </p:nvSpPr>
        <p:spPr>
          <a:xfrm>
            <a:off x="174134" y="6402067"/>
            <a:ext cx="2743200" cy="455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0AE33C46-F3F1-504E-8054-55A1309A5D2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2041" y="6424371"/>
            <a:ext cx="393705" cy="393705"/>
          </a:xfrm>
          <a:prstGeom prst="rect">
            <a:avLst/>
          </a:prstGeom>
        </p:spPr>
      </p:pic>
      <p:sp>
        <p:nvSpPr>
          <p:cNvPr id="2" name="ZoneTexte 9">
            <a:extLst>
              <a:ext uri="{FF2B5EF4-FFF2-40B4-BE49-F238E27FC236}">
                <a16:creationId xmlns:a16="http://schemas.microsoft.com/office/drawing/2014/main" id="{5B269548-2147-4C58-AF32-C17627072913}"/>
              </a:ext>
            </a:extLst>
          </p:cNvPr>
          <p:cNvSpPr txBox="1"/>
          <p:nvPr userDrawn="1"/>
        </p:nvSpPr>
        <p:spPr>
          <a:xfrm>
            <a:off x="8082957" y="6488143"/>
            <a:ext cx="1540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www.cyclamed.org</a:t>
            </a:r>
          </a:p>
        </p:txBody>
      </p:sp>
      <p:pic>
        <p:nvPicPr>
          <p:cNvPr id="4" name="Image 3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3A60A9F5-D14A-506F-22F9-9A85A9000A6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628" y="6430614"/>
            <a:ext cx="853599" cy="4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094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us-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4;p13">
            <a:extLst>
              <a:ext uri="{FF2B5EF4-FFF2-40B4-BE49-F238E27FC236}">
                <a16:creationId xmlns:a16="http://schemas.microsoft.com/office/drawing/2014/main" id="{FCF774A3-C377-54AF-47D8-47AB8EE7E302}"/>
              </a:ext>
            </a:extLst>
          </p:cNvPr>
          <p:cNvSpPr/>
          <p:nvPr userDrawn="1"/>
        </p:nvSpPr>
        <p:spPr>
          <a:xfrm>
            <a:off x="-67" y="0"/>
            <a:ext cx="12192000" cy="6866800"/>
          </a:xfrm>
          <a:prstGeom prst="rect">
            <a:avLst/>
          </a:prstGeom>
          <a:solidFill>
            <a:srgbClr val="CDE4C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" name="Google Shape;55;p13">
            <a:extLst>
              <a:ext uri="{FF2B5EF4-FFF2-40B4-BE49-F238E27FC236}">
                <a16:creationId xmlns:a16="http://schemas.microsoft.com/office/drawing/2014/main" id="{5A104252-2955-8911-29F9-01414E5000E6}"/>
              </a:ext>
            </a:extLst>
          </p:cNvPr>
          <p:cNvSpPr/>
          <p:nvPr userDrawn="1"/>
        </p:nvSpPr>
        <p:spPr>
          <a:xfrm>
            <a:off x="8767" y="167"/>
            <a:ext cx="12192000" cy="68668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" name="Google Shape;57;p13">
            <a:extLst>
              <a:ext uri="{FF2B5EF4-FFF2-40B4-BE49-F238E27FC236}">
                <a16:creationId xmlns:a16="http://schemas.microsoft.com/office/drawing/2014/main" id="{8FE61722-50A0-2A11-71E2-5127FC037087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668591" y="1049865"/>
            <a:ext cx="4854800" cy="1931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62;p14">
            <a:extLst>
              <a:ext uri="{FF2B5EF4-FFF2-40B4-BE49-F238E27FC236}">
                <a16:creationId xmlns:a16="http://schemas.microsoft.com/office/drawing/2014/main" id="{CFE0A08D-6F4F-1414-5120-37B8F7A73A2D}"/>
              </a:ext>
            </a:extLst>
          </p:cNvPr>
          <p:cNvSpPr/>
          <p:nvPr userDrawn="1"/>
        </p:nvSpPr>
        <p:spPr>
          <a:xfrm>
            <a:off x="-67" y="0"/>
            <a:ext cx="12192000" cy="6866800"/>
          </a:xfrm>
          <a:prstGeom prst="rect">
            <a:avLst/>
          </a:prstGeom>
          <a:solidFill>
            <a:srgbClr val="CDE4C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" name="Google Shape;63;p14">
            <a:extLst>
              <a:ext uri="{FF2B5EF4-FFF2-40B4-BE49-F238E27FC236}">
                <a16:creationId xmlns:a16="http://schemas.microsoft.com/office/drawing/2014/main" id="{6311322B-AFEE-FAE1-8971-AD8B39FA10A6}"/>
              </a:ext>
            </a:extLst>
          </p:cNvPr>
          <p:cNvSpPr/>
          <p:nvPr userDrawn="1"/>
        </p:nvSpPr>
        <p:spPr>
          <a:xfrm>
            <a:off x="8767" y="167"/>
            <a:ext cx="12192000" cy="68668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9" name="Google Shape;64;p14">
            <a:extLst>
              <a:ext uri="{FF2B5EF4-FFF2-40B4-BE49-F238E27FC236}">
                <a16:creationId xmlns:a16="http://schemas.microsoft.com/office/drawing/2014/main" id="{96F93E50-0B2C-9EA4-649E-3CA34DF7BCB2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181199" y="1196467"/>
            <a:ext cx="3847135" cy="1530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24264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1;p15">
            <a:extLst>
              <a:ext uri="{FF2B5EF4-FFF2-40B4-BE49-F238E27FC236}">
                <a16:creationId xmlns:a16="http://schemas.microsoft.com/office/drawing/2014/main" id="{27AAC30E-4961-3A41-8C03-8960495A0F64}"/>
              </a:ext>
            </a:extLst>
          </p:cNvPr>
          <p:cNvSpPr/>
          <p:nvPr userDrawn="1"/>
        </p:nvSpPr>
        <p:spPr>
          <a:xfrm>
            <a:off x="0" y="6430500"/>
            <a:ext cx="12192000" cy="436000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8" name="Google Shape;72;p15">
            <a:extLst>
              <a:ext uri="{FF2B5EF4-FFF2-40B4-BE49-F238E27FC236}">
                <a16:creationId xmlns:a16="http://schemas.microsoft.com/office/drawing/2014/main" id="{09E901A8-063C-FE42-95E8-5F22A0B41ED4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51467" y="6470324"/>
            <a:ext cx="2091268" cy="356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73;p15">
            <a:extLst>
              <a:ext uri="{FF2B5EF4-FFF2-40B4-BE49-F238E27FC236}">
                <a16:creationId xmlns:a16="http://schemas.microsoft.com/office/drawing/2014/main" id="{131ABFFA-FF56-7845-82B8-82D0942E1DB8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59912" y="6258841"/>
            <a:ext cx="1194329" cy="47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75;p15">
            <a:extLst>
              <a:ext uri="{FF2B5EF4-FFF2-40B4-BE49-F238E27FC236}">
                <a16:creationId xmlns:a16="http://schemas.microsoft.com/office/drawing/2014/main" id="{A3E23C1B-17C2-AD4B-8C79-FC13BFB4302A}"/>
              </a:ext>
            </a:extLst>
          </p:cNvPr>
          <p:cNvSpPr/>
          <p:nvPr userDrawn="1"/>
        </p:nvSpPr>
        <p:spPr>
          <a:xfrm>
            <a:off x="368633" y="309833"/>
            <a:ext cx="10032800" cy="479200"/>
          </a:xfrm>
          <a:prstGeom prst="roundRect">
            <a:avLst>
              <a:gd name="adj" fmla="val 50000"/>
            </a:avLst>
          </a:prstGeom>
          <a:solidFill>
            <a:srgbClr val="76B82A"/>
          </a:solidFill>
          <a:ln w="19050" cap="flat" cmpd="sng">
            <a:solidFill>
              <a:srgbClr val="76B8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</a:endParaRPr>
          </a:p>
        </p:txBody>
      </p:sp>
      <p:sp>
        <p:nvSpPr>
          <p:cNvPr id="12" name="Google Shape;76;p15">
            <a:extLst>
              <a:ext uri="{FF2B5EF4-FFF2-40B4-BE49-F238E27FC236}">
                <a16:creationId xmlns:a16="http://schemas.microsoft.com/office/drawing/2014/main" id="{653CEF89-08C5-BE44-A987-A3C3AEA4E547}"/>
              </a:ext>
            </a:extLst>
          </p:cNvPr>
          <p:cNvSpPr/>
          <p:nvPr userDrawn="1"/>
        </p:nvSpPr>
        <p:spPr>
          <a:xfrm>
            <a:off x="197267" y="216033"/>
            <a:ext cx="666800" cy="666800"/>
          </a:xfrm>
          <a:prstGeom prst="ellipse">
            <a:avLst/>
          </a:prstGeom>
          <a:solidFill>
            <a:srgbClr val="FFFFFF"/>
          </a:solidFill>
          <a:ln w="28575" cap="flat" cmpd="sng">
            <a:solidFill>
              <a:srgbClr val="76B8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34971131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54;p13">
            <a:extLst>
              <a:ext uri="{FF2B5EF4-FFF2-40B4-BE49-F238E27FC236}">
                <a16:creationId xmlns:a16="http://schemas.microsoft.com/office/drawing/2014/main" id="{FE0F9286-2181-134E-B7DF-413AD4CB4097}"/>
              </a:ext>
            </a:extLst>
          </p:cNvPr>
          <p:cNvSpPr/>
          <p:nvPr userDrawn="1"/>
        </p:nvSpPr>
        <p:spPr>
          <a:xfrm>
            <a:off x="-67" y="0"/>
            <a:ext cx="12192000" cy="6866800"/>
          </a:xfrm>
          <a:prstGeom prst="rect">
            <a:avLst/>
          </a:prstGeom>
          <a:solidFill>
            <a:srgbClr val="CDE4C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" name="Google Shape;55;p13">
            <a:extLst>
              <a:ext uri="{FF2B5EF4-FFF2-40B4-BE49-F238E27FC236}">
                <a16:creationId xmlns:a16="http://schemas.microsoft.com/office/drawing/2014/main" id="{E0989866-20B2-2948-822E-3C7D2428C86C}"/>
              </a:ext>
            </a:extLst>
          </p:cNvPr>
          <p:cNvSpPr/>
          <p:nvPr userDrawn="1"/>
        </p:nvSpPr>
        <p:spPr>
          <a:xfrm>
            <a:off x="8767" y="167"/>
            <a:ext cx="12192000" cy="68668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" name="Google Shape;56;p13">
            <a:extLst>
              <a:ext uri="{FF2B5EF4-FFF2-40B4-BE49-F238E27FC236}">
                <a16:creationId xmlns:a16="http://schemas.microsoft.com/office/drawing/2014/main" id="{3D5DB6A5-683E-4349-AADF-9A8C29160FB9}"/>
              </a:ext>
            </a:extLst>
          </p:cNvPr>
          <p:cNvSpPr txBox="1"/>
          <p:nvPr userDrawn="1"/>
        </p:nvSpPr>
        <p:spPr>
          <a:xfrm>
            <a:off x="2920391" y="3565071"/>
            <a:ext cx="6351200" cy="14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3200" b="1" dirty="0">
                <a:solidFill>
                  <a:srgbClr val="76B82A"/>
                </a:solidFill>
                <a:latin typeface="Open Sans"/>
                <a:ea typeface="Open Sans"/>
                <a:cs typeface="Open Sans"/>
                <a:sym typeface="Open Sans"/>
              </a:rPr>
              <a:t>Titre principal</a:t>
            </a:r>
            <a:br>
              <a:rPr lang="fr" sz="3200" b="1" dirty="0">
                <a:solidFill>
                  <a:srgbClr val="76B82A"/>
                </a:solidFill>
                <a:latin typeface="Open Sans"/>
                <a:ea typeface="Open Sans"/>
                <a:cs typeface="Open Sans"/>
                <a:sym typeface="Open Sans"/>
              </a:rPr>
            </a:br>
            <a:br>
              <a:rPr lang="fr" sz="3200" b="1" dirty="0">
                <a:solidFill>
                  <a:srgbClr val="76B82A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fr" sz="3200" b="1" dirty="0">
                <a:solidFill>
                  <a:srgbClr val="009640"/>
                </a:solidFill>
                <a:latin typeface="Open Sans"/>
                <a:ea typeface="Open Sans"/>
                <a:cs typeface="Open Sans"/>
                <a:sym typeface="Open Sans"/>
              </a:rPr>
              <a:t>Sous-titre</a:t>
            </a:r>
            <a:endParaRPr sz="2400" b="1" dirty="0">
              <a:solidFill>
                <a:srgbClr val="0096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" name="Google Shape;57;p13">
            <a:extLst>
              <a:ext uri="{FF2B5EF4-FFF2-40B4-BE49-F238E27FC236}">
                <a16:creationId xmlns:a16="http://schemas.microsoft.com/office/drawing/2014/main" id="{AF720B83-E733-804F-A8D3-1D067101710E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668591" y="1049865"/>
            <a:ext cx="4854800" cy="1931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6314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EDACF1-CD52-0268-B24C-8607B2084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CBF180C-F180-DBB9-91F8-1EA2EBF64B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D131E7F-BE27-3EB9-4A21-139973AED0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894E5C2-1F56-F56E-ABB4-58EA51EB69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C8A210C-02D0-3161-A4B3-76FAB7C72A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24C76E1-F616-1BAD-6B2F-5B683FEEB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DDBCF-EEA3-4CBB-BA5D-6A7EC5452DCC}" type="datetimeFigureOut">
              <a:rPr lang="fr-FR" smtClean="0"/>
              <a:t>01/07/2025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3E8328E-F7FC-20DE-830C-4A235CFE8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1F61E75-C1C2-01D4-98FB-184BBC770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F2806-E2AA-4463-B6D5-6878CB17FB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84840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;p14">
            <a:extLst>
              <a:ext uri="{FF2B5EF4-FFF2-40B4-BE49-F238E27FC236}">
                <a16:creationId xmlns:a16="http://schemas.microsoft.com/office/drawing/2014/main" id="{1A1FAB5F-6720-7D42-9968-19067517632E}"/>
              </a:ext>
            </a:extLst>
          </p:cNvPr>
          <p:cNvSpPr/>
          <p:nvPr userDrawn="1"/>
        </p:nvSpPr>
        <p:spPr>
          <a:xfrm>
            <a:off x="-67" y="0"/>
            <a:ext cx="12192000" cy="6866800"/>
          </a:xfrm>
          <a:prstGeom prst="rect">
            <a:avLst/>
          </a:prstGeom>
          <a:solidFill>
            <a:srgbClr val="CDE4C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" name="Google Shape;63;p14">
            <a:extLst>
              <a:ext uri="{FF2B5EF4-FFF2-40B4-BE49-F238E27FC236}">
                <a16:creationId xmlns:a16="http://schemas.microsoft.com/office/drawing/2014/main" id="{7CE55F42-24A2-C94B-98A8-FD09A3947223}"/>
              </a:ext>
            </a:extLst>
          </p:cNvPr>
          <p:cNvSpPr/>
          <p:nvPr userDrawn="1"/>
        </p:nvSpPr>
        <p:spPr>
          <a:xfrm>
            <a:off x="8767" y="167"/>
            <a:ext cx="12192000" cy="68668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" name="Google Shape;64;p14">
            <a:extLst>
              <a:ext uri="{FF2B5EF4-FFF2-40B4-BE49-F238E27FC236}">
                <a16:creationId xmlns:a16="http://schemas.microsoft.com/office/drawing/2014/main" id="{CA395F36-F0A1-B443-9064-9194AD24FA83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181199" y="1196467"/>
            <a:ext cx="3847135" cy="15306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65;p14">
            <a:extLst>
              <a:ext uri="{FF2B5EF4-FFF2-40B4-BE49-F238E27FC236}">
                <a16:creationId xmlns:a16="http://schemas.microsoft.com/office/drawing/2014/main" id="{AE756EAA-1FC5-3C45-8205-891C69AEA13A}"/>
              </a:ext>
            </a:extLst>
          </p:cNvPr>
          <p:cNvSpPr txBox="1"/>
          <p:nvPr userDrawn="1"/>
        </p:nvSpPr>
        <p:spPr>
          <a:xfrm>
            <a:off x="2920391" y="3429004"/>
            <a:ext cx="6351200" cy="14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3200" b="1">
                <a:solidFill>
                  <a:srgbClr val="76B82A"/>
                </a:solidFill>
                <a:latin typeface="Open Sans"/>
                <a:ea typeface="Open Sans"/>
                <a:cs typeface="Open Sans"/>
                <a:sym typeface="Open Sans"/>
              </a:rPr>
              <a:t>Titre chapitre </a:t>
            </a:r>
            <a:endParaRPr sz="2400" b="1">
              <a:solidFill>
                <a:srgbClr val="0096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7858064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e 15">
            <a:extLst>
              <a:ext uri="{FF2B5EF4-FFF2-40B4-BE49-F238E27FC236}">
                <a16:creationId xmlns:a16="http://schemas.microsoft.com/office/drawing/2014/main" id="{BCAD8E8D-8CD7-5C7F-3761-C0A0ACF1913C}"/>
              </a:ext>
            </a:extLst>
          </p:cNvPr>
          <p:cNvGrpSpPr/>
          <p:nvPr userDrawn="1"/>
        </p:nvGrpSpPr>
        <p:grpSpPr>
          <a:xfrm>
            <a:off x="20099" y="48445"/>
            <a:ext cx="12165684" cy="6772231"/>
            <a:chOff x="20099" y="48445"/>
            <a:chExt cx="12165684" cy="6772231"/>
          </a:xfrm>
        </p:grpSpPr>
        <p:pic>
          <p:nvPicPr>
            <p:cNvPr id="3" name="Image 2" descr="Une image contenant noir et blanc, carte, monochrome">
              <a:extLst>
                <a:ext uri="{FF2B5EF4-FFF2-40B4-BE49-F238E27FC236}">
                  <a16:creationId xmlns:a16="http://schemas.microsoft.com/office/drawing/2014/main" id="{BEB82138-3516-470F-F620-D5528882D8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99" y="48445"/>
              <a:ext cx="12165684" cy="6772231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4" name="Encre 3">
                  <a:extLst>
                    <a:ext uri="{FF2B5EF4-FFF2-40B4-BE49-F238E27FC236}">
                      <a16:creationId xmlns:a16="http://schemas.microsoft.com/office/drawing/2014/main" id="{D38CDA8C-7775-ED4F-CA1D-7DE455A27399}"/>
                    </a:ext>
                  </a:extLst>
                </p14:cNvPr>
                <p14:cNvContentPartPr/>
                <p14:nvPr userDrawn="1"/>
              </p14:nvContentPartPr>
              <p14:xfrm>
                <a:off x="3702630" y="2781019"/>
                <a:ext cx="360" cy="360"/>
              </p14:xfrm>
            </p:contentPart>
          </mc:Choice>
          <mc:Fallback xmlns="">
            <p:pic>
              <p:nvPicPr>
                <p:cNvPr id="4" name="Encre 3">
                  <a:extLst>
                    <a:ext uri="{FF2B5EF4-FFF2-40B4-BE49-F238E27FC236}">
                      <a16:creationId xmlns:a16="http://schemas.microsoft.com/office/drawing/2014/main" id="{D38CDA8C-7775-ED4F-CA1D-7DE455A27399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684990" y="2745379"/>
                  <a:ext cx="36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" name="Encre 4">
                  <a:extLst>
                    <a:ext uri="{FF2B5EF4-FFF2-40B4-BE49-F238E27FC236}">
                      <a16:creationId xmlns:a16="http://schemas.microsoft.com/office/drawing/2014/main" id="{9F6AE2EA-6025-5B72-2C66-93A2D90E4DE1}"/>
                    </a:ext>
                  </a:extLst>
                </p14:cNvPr>
                <p14:cNvContentPartPr/>
                <p14:nvPr userDrawn="1"/>
              </p14:nvContentPartPr>
              <p14:xfrm>
                <a:off x="7246260" y="3931980"/>
                <a:ext cx="360" cy="360"/>
              </p14:xfrm>
            </p:contentPart>
          </mc:Choice>
          <mc:Fallback xmlns="">
            <p:pic>
              <p:nvPicPr>
                <p:cNvPr id="5" name="Encre 4">
                  <a:extLst>
                    <a:ext uri="{FF2B5EF4-FFF2-40B4-BE49-F238E27FC236}">
                      <a16:creationId xmlns:a16="http://schemas.microsoft.com/office/drawing/2014/main" id="{9F6AE2EA-6025-5B72-2C66-93A2D90E4DE1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228620" y="3895980"/>
                  <a:ext cx="36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Encre 5">
                  <a:extLst>
                    <a:ext uri="{FF2B5EF4-FFF2-40B4-BE49-F238E27FC236}">
                      <a16:creationId xmlns:a16="http://schemas.microsoft.com/office/drawing/2014/main" id="{D3E24F62-F457-46D8-115E-138DA74F1F75}"/>
                    </a:ext>
                  </a:extLst>
                </p14:cNvPr>
                <p14:cNvContentPartPr/>
                <p14:nvPr userDrawn="1"/>
              </p14:nvContentPartPr>
              <p14:xfrm>
                <a:off x="7483410" y="4336850"/>
                <a:ext cx="360" cy="360"/>
              </p14:xfrm>
            </p:contentPart>
          </mc:Choice>
          <mc:Fallback xmlns="">
            <p:pic>
              <p:nvPicPr>
                <p:cNvPr id="6" name="Encre 5">
                  <a:extLst>
                    <a:ext uri="{FF2B5EF4-FFF2-40B4-BE49-F238E27FC236}">
                      <a16:creationId xmlns:a16="http://schemas.microsoft.com/office/drawing/2014/main" id="{D3E24F62-F457-46D8-115E-138DA74F1F75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465410" y="4301210"/>
                  <a:ext cx="36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0" name="Encre 9">
                  <a:extLst>
                    <a:ext uri="{FF2B5EF4-FFF2-40B4-BE49-F238E27FC236}">
                      <a16:creationId xmlns:a16="http://schemas.microsoft.com/office/drawing/2014/main" id="{A94702BE-AC49-2883-32CD-4F06BB5D3E9E}"/>
                    </a:ext>
                  </a:extLst>
                </p14:cNvPr>
                <p14:cNvContentPartPr/>
                <p14:nvPr userDrawn="1"/>
              </p14:nvContentPartPr>
              <p14:xfrm>
                <a:off x="4006800" y="3247850"/>
                <a:ext cx="360" cy="360"/>
              </p14:xfrm>
            </p:contentPart>
          </mc:Choice>
          <mc:Fallback xmlns="">
            <p:pic>
              <p:nvPicPr>
                <p:cNvPr id="10" name="Encre 9">
                  <a:extLst>
                    <a:ext uri="{FF2B5EF4-FFF2-40B4-BE49-F238E27FC236}">
                      <a16:creationId xmlns:a16="http://schemas.microsoft.com/office/drawing/2014/main" id="{A94702BE-AC49-2883-32CD-4F06BB5D3E9E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988800" y="3211850"/>
                  <a:ext cx="36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3" name="Encre 12">
                  <a:extLst>
                    <a:ext uri="{FF2B5EF4-FFF2-40B4-BE49-F238E27FC236}">
                      <a16:creationId xmlns:a16="http://schemas.microsoft.com/office/drawing/2014/main" id="{9708128E-91D3-9A17-AA3E-4E2D41E874FF}"/>
                    </a:ext>
                  </a:extLst>
                </p14:cNvPr>
                <p14:cNvContentPartPr/>
                <p14:nvPr userDrawn="1"/>
              </p14:nvContentPartPr>
              <p14:xfrm>
                <a:off x="3843259" y="1500116"/>
                <a:ext cx="360" cy="360"/>
              </p14:xfrm>
            </p:contentPart>
          </mc:Choice>
          <mc:Fallback xmlns="">
            <p:pic>
              <p:nvPicPr>
                <p:cNvPr id="13" name="Encre 12">
                  <a:extLst>
                    <a:ext uri="{FF2B5EF4-FFF2-40B4-BE49-F238E27FC236}">
                      <a16:creationId xmlns:a16="http://schemas.microsoft.com/office/drawing/2014/main" id="{9708128E-91D3-9A17-AA3E-4E2D41E874FF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825259" y="1464116"/>
                  <a:ext cx="36000" cy="7200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DAFD15B5-D0B6-1134-E85B-1B86DF9F02FA}"/>
                </a:ext>
              </a:extLst>
            </p:cNvPr>
            <p:cNvSpPr/>
            <p:nvPr userDrawn="1"/>
          </p:nvSpPr>
          <p:spPr>
            <a:xfrm>
              <a:off x="5748337" y="1455919"/>
              <a:ext cx="132630" cy="145549"/>
            </a:xfrm>
            <a:prstGeom prst="ellipse">
              <a:avLst/>
            </a:prstGeom>
            <a:solidFill>
              <a:srgbClr val="00FF0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" name="Google Shape;71;p15">
            <a:extLst>
              <a:ext uri="{FF2B5EF4-FFF2-40B4-BE49-F238E27FC236}">
                <a16:creationId xmlns:a16="http://schemas.microsoft.com/office/drawing/2014/main" id="{27AAC30E-4961-3A41-8C03-8960495A0F64}"/>
              </a:ext>
            </a:extLst>
          </p:cNvPr>
          <p:cNvSpPr/>
          <p:nvPr userDrawn="1"/>
        </p:nvSpPr>
        <p:spPr>
          <a:xfrm>
            <a:off x="0" y="6430500"/>
            <a:ext cx="12192000" cy="436000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8" name="Google Shape;72;p15">
            <a:extLst>
              <a:ext uri="{FF2B5EF4-FFF2-40B4-BE49-F238E27FC236}">
                <a16:creationId xmlns:a16="http://schemas.microsoft.com/office/drawing/2014/main" id="{09E901A8-063C-FE42-95E8-5F22A0B41ED4}"/>
              </a:ext>
            </a:extLst>
          </p:cNvPr>
          <p:cNvPicPr preferRelativeResize="0"/>
          <p:nvPr userDrawn="1"/>
        </p:nvPicPr>
        <p:blipFill rotWithShape="1">
          <a:blip r:embed="rId10">
            <a:alphaModFix/>
          </a:blip>
          <a:srcRect/>
          <a:stretch/>
        </p:blipFill>
        <p:spPr>
          <a:xfrm>
            <a:off x="51467" y="6470324"/>
            <a:ext cx="2091268" cy="356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73;p15">
            <a:extLst>
              <a:ext uri="{FF2B5EF4-FFF2-40B4-BE49-F238E27FC236}">
                <a16:creationId xmlns:a16="http://schemas.microsoft.com/office/drawing/2014/main" id="{131ABFFA-FF56-7845-82B8-82D0942E1DB8}"/>
              </a:ext>
            </a:extLst>
          </p:cNvPr>
          <p:cNvPicPr preferRelativeResize="0"/>
          <p:nvPr userDrawn="1"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1000059" y="6484292"/>
            <a:ext cx="967827" cy="35105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75;p15">
            <a:extLst>
              <a:ext uri="{FF2B5EF4-FFF2-40B4-BE49-F238E27FC236}">
                <a16:creationId xmlns:a16="http://schemas.microsoft.com/office/drawing/2014/main" id="{A3E23C1B-17C2-AD4B-8C79-FC13BFB4302A}"/>
              </a:ext>
            </a:extLst>
          </p:cNvPr>
          <p:cNvSpPr/>
          <p:nvPr userDrawn="1"/>
        </p:nvSpPr>
        <p:spPr>
          <a:xfrm>
            <a:off x="368633" y="309833"/>
            <a:ext cx="10032800" cy="479200"/>
          </a:xfrm>
          <a:prstGeom prst="roundRect">
            <a:avLst>
              <a:gd name="adj" fmla="val 50000"/>
            </a:avLst>
          </a:prstGeom>
          <a:solidFill>
            <a:srgbClr val="76B82A"/>
          </a:solidFill>
          <a:ln w="19050" cap="flat" cmpd="sng">
            <a:solidFill>
              <a:srgbClr val="76B8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</a:endParaRPr>
          </a:p>
        </p:txBody>
      </p:sp>
      <p:sp>
        <p:nvSpPr>
          <p:cNvPr id="12" name="Google Shape;76;p15">
            <a:extLst>
              <a:ext uri="{FF2B5EF4-FFF2-40B4-BE49-F238E27FC236}">
                <a16:creationId xmlns:a16="http://schemas.microsoft.com/office/drawing/2014/main" id="{653CEF89-08C5-BE44-A987-A3C3AEA4E547}"/>
              </a:ext>
            </a:extLst>
          </p:cNvPr>
          <p:cNvSpPr/>
          <p:nvPr userDrawn="1"/>
        </p:nvSpPr>
        <p:spPr>
          <a:xfrm>
            <a:off x="197267" y="216033"/>
            <a:ext cx="666800" cy="666800"/>
          </a:xfrm>
          <a:prstGeom prst="ellipse">
            <a:avLst/>
          </a:prstGeom>
          <a:solidFill>
            <a:srgbClr val="FFFFFF"/>
          </a:solidFill>
          <a:ln w="28575" cap="flat" cmpd="sng">
            <a:solidFill>
              <a:srgbClr val="76B8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018607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fr-FR" smtClean="0"/>
              <a:pPr algn="r"/>
              <a:t>‹N°›</a:t>
            </a:fld>
            <a:endParaRPr lang="fr-FR"/>
          </a:p>
        </p:txBody>
      </p:sp>
      <p:sp>
        <p:nvSpPr>
          <p:cNvPr id="4" name="Google Shape;92;p17">
            <a:extLst>
              <a:ext uri="{FF2B5EF4-FFF2-40B4-BE49-F238E27FC236}">
                <a16:creationId xmlns:a16="http://schemas.microsoft.com/office/drawing/2014/main" id="{9087BC75-A73E-9C49-AD75-4EC670AD7AFF}"/>
              </a:ext>
            </a:extLst>
          </p:cNvPr>
          <p:cNvSpPr/>
          <p:nvPr userDrawn="1"/>
        </p:nvSpPr>
        <p:spPr>
          <a:xfrm>
            <a:off x="-67" y="0"/>
            <a:ext cx="12192000" cy="6866800"/>
          </a:xfrm>
          <a:prstGeom prst="rect">
            <a:avLst/>
          </a:prstGeom>
          <a:solidFill>
            <a:srgbClr val="CDE4C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" name="Google Shape;93;p17">
            <a:extLst>
              <a:ext uri="{FF2B5EF4-FFF2-40B4-BE49-F238E27FC236}">
                <a16:creationId xmlns:a16="http://schemas.microsoft.com/office/drawing/2014/main" id="{510E402B-36F2-D74D-AD6B-E03F61A943A2}"/>
              </a:ext>
            </a:extLst>
          </p:cNvPr>
          <p:cNvSpPr/>
          <p:nvPr userDrawn="1"/>
        </p:nvSpPr>
        <p:spPr>
          <a:xfrm>
            <a:off x="8767" y="167"/>
            <a:ext cx="12192000" cy="68668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" name="Google Shape;94;p17">
            <a:extLst>
              <a:ext uri="{FF2B5EF4-FFF2-40B4-BE49-F238E27FC236}">
                <a16:creationId xmlns:a16="http://schemas.microsoft.com/office/drawing/2014/main" id="{3CB0C49E-05D5-F140-A9A7-0F84DC5ED937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181199" y="1196467"/>
            <a:ext cx="3847135" cy="15306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95;p17">
            <a:extLst>
              <a:ext uri="{FF2B5EF4-FFF2-40B4-BE49-F238E27FC236}">
                <a16:creationId xmlns:a16="http://schemas.microsoft.com/office/drawing/2014/main" id="{86B7A6F6-0B8C-8B4C-B369-81CF365286D3}"/>
              </a:ext>
            </a:extLst>
          </p:cNvPr>
          <p:cNvSpPr txBox="1"/>
          <p:nvPr userDrawn="1"/>
        </p:nvSpPr>
        <p:spPr>
          <a:xfrm>
            <a:off x="2647968" y="3429000"/>
            <a:ext cx="6913600" cy="14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5333" b="1" dirty="0">
                <a:solidFill>
                  <a:srgbClr val="76B82A"/>
                </a:solidFill>
                <a:latin typeface="Open Sans"/>
                <a:ea typeface="Open Sans"/>
                <a:cs typeface="Open Sans"/>
                <a:sym typeface="Open Sans"/>
              </a:rPr>
              <a:t>MERCI !</a:t>
            </a:r>
            <a:endParaRPr sz="5333" b="1" dirty="0">
              <a:solidFill>
                <a:srgbClr val="0096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7970294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us-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4;p13">
            <a:extLst>
              <a:ext uri="{FF2B5EF4-FFF2-40B4-BE49-F238E27FC236}">
                <a16:creationId xmlns:a16="http://schemas.microsoft.com/office/drawing/2014/main" id="{FCF774A3-C377-54AF-47D8-47AB8EE7E302}"/>
              </a:ext>
            </a:extLst>
          </p:cNvPr>
          <p:cNvSpPr/>
          <p:nvPr userDrawn="1"/>
        </p:nvSpPr>
        <p:spPr>
          <a:xfrm>
            <a:off x="-67" y="0"/>
            <a:ext cx="12192000" cy="6866800"/>
          </a:xfrm>
          <a:prstGeom prst="rect">
            <a:avLst/>
          </a:prstGeom>
          <a:solidFill>
            <a:srgbClr val="CDE4C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" name="Google Shape;55;p13">
            <a:extLst>
              <a:ext uri="{FF2B5EF4-FFF2-40B4-BE49-F238E27FC236}">
                <a16:creationId xmlns:a16="http://schemas.microsoft.com/office/drawing/2014/main" id="{5A104252-2955-8911-29F9-01414E5000E6}"/>
              </a:ext>
            </a:extLst>
          </p:cNvPr>
          <p:cNvSpPr/>
          <p:nvPr userDrawn="1"/>
        </p:nvSpPr>
        <p:spPr>
          <a:xfrm>
            <a:off x="8767" y="167"/>
            <a:ext cx="12192000" cy="68668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" name="Google Shape;57;p13">
            <a:extLst>
              <a:ext uri="{FF2B5EF4-FFF2-40B4-BE49-F238E27FC236}">
                <a16:creationId xmlns:a16="http://schemas.microsoft.com/office/drawing/2014/main" id="{8FE61722-50A0-2A11-71E2-5127FC037087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668591" y="1049865"/>
            <a:ext cx="4854800" cy="1931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62;p14">
            <a:extLst>
              <a:ext uri="{FF2B5EF4-FFF2-40B4-BE49-F238E27FC236}">
                <a16:creationId xmlns:a16="http://schemas.microsoft.com/office/drawing/2014/main" id="{CFE0A08D-6F4F-1414-5120-37B8F7A73A2D}"/>
              </a:ext>
            </a:extLst>
          </p:cNvPr>
          <p:cNvSpPr/>
          <p:nvPr userDrawn="1"/>
        </p:nvSpPr>
        <p:spPr>
          <a:xfrm>
            <a:off x="-67" y="0"/>
            <a:ext cx="12192000" cy="6866800"/>
          </a:xfrm>
          <a:prstGeom prst="rect">
            <a:avLst/>
          </a:prstGeom>
          <a:solidFill>
            <a:srgbClr val="CDE4C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" name="Google Shape;63;p14">
            <a:extLst>
              <a:ext uri="{FF2B5EF4-FFF2-40B4-BE49-F238E27FC236}">
                <a16:creationId xmlns:a16="http://schemas.microsoft.com/office/drawing/2014/main" id="{6311322B-AFEE-FAE1-8971-AD8B39FA10A6}"/>
              </a:ext>
            </a:extLst>
          </p:cNvPr>
          <p:cNvSpPr/>
          <p:nvPr userDrawn="1"/>
        </p:nvSpPr>
        <p:spPr>
          <a:xfrm>
            <a:off x="8767" y="167"/>
            <a:ext cx="12192000" cy="68668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9" name="Google Shape;64;p14">
            <a:extLst>
              <a:ext uri="{FF2B5EF4-FFF2-40B4-BE49-F238E27FC236}">
                <a16:creationId xmlns:a16="http://schemas.microsoft.com/office/drawing/2014/main" id="{96F93E50-0B2C-9EA4-649E-3CA34DF7BCB2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181201" y="1196467"/>
            <a:ext cx="3847135" cy="1530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8726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ABD0AF-E631-B6A2-FA62-136D7D4B8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FC00FB8-97DD-FC7D-26D4-7AAE08A8C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DDBCF-EEA3-4CBB-BA5D-6A7EC5452DCC}" type="datetimeFigureOut">
              <a:rPr lang="fr-FR" smtClean="0"/>
              <a:t>01/07/2025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06E503E-E805-F5E2-15C1-6F484AFD0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A171C84-DDC1-2812-A1D4-499638E5D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F2806-E2AA-4463-B6D5-6878CB17FB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8526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DCB03D1-944D-B7FB-D772-9E3F27B12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DDBCF-EEA3-4CBB-BA5D-6A7EC5452DCC}" type="datetimeFigureOut">
              <a:rPr lang="fr-FR" smtClean="0"/>
              <a:t>01/07/2025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8BECCC1-150E-2E75-47F5-E7008A2CD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CB64A78-F862-2758-0E76-0989974B8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F2806-E2AA-4463-B6D5-6878CB17FB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0830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8B2CA0-AE5C-D638-828D-B10704D3A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B48F2CE-35F1-24AB-79DF-D701FFF48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E0290BA-DFB6-5923-CC91-3AD1AB988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B8367B3-111A-08A8-E0D5-4D64DEB9C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DDBCF-EEA3-4CBB-BA5D-6A7EC5452DCC}" type="datetimeFigureOut">
              <a:rPr lang="fr-FR" smtClean="0"/>
              <a:t>01/07/2025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E858DD1-4394-1DE3-51F1-B408150A5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B31E277-35F9-A2B4-DC73-EC6EA520C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F2806-E2AA-4463-B6D5-6878CB17FB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2937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6B4B30-0546-1CDF-68FF-572B56E45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9B65CC0-60BA-F338-37F6-D29D40B3F5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AAA0812-AD4E-DCFE-7DE3-A59F3C3CF1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7FBBB36-B249-18B6-456A-56C5D7300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DDBCF-EEA3-4CBB-BA5D-6A7EC5452DCC}" type="datetimeFigureOut">
              <a:rPr lang="fr-FR" smtClean="0"/>
              <a:t>01/07/2025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B637BA8-FA0C-7FEF-AB46-549238D04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8799A74-849B-07EA-C9C9-D86311F5F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F2806-E2AA-4463-B6D5-6878CB17FB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2366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206778A-BFDF-D6CA-163B-172DA55F2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ECDF655-B86E-7871-3877-B0C7013AB7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66B744D-78B2-2145-7E15-B3B426B285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F2DDBCF-EEA3-4CBB-BA5D-6A7EC5452DCC}" type="datetimeFigureOut">
              <a:rPr lang="fr-FR" smtClean="0"/>
              <a:t>01/07/2025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F59CD63-8857-5CC9-4A2D-9EAFE68771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9C50970-6EE7-ABC2-A813-7683D4D816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CCF2806-E2AA-4463-B6D5-6878CB17FB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3327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BEA0FA-367B-4649-9640-090FF8CE32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DA5E19CA-A74C-4A6E-97D4-419394575F48}" type="slidenum">
              <a:rPr lang="fr-FR" smtClean="0">
                <a:solidFill>
                  <a:srgbClr val="FFFFFF"/>
                </a:solidFill>
              </a:rPr>
              <a:pPr/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18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5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4" r:id="rId18"/>
    <p:sldLayoutId id="2147483685" r:id="rId19"/>
    <p:sldLayoutId id="2147483688" r:id="rId20"/>
    <p:sldLayoutId id="2147483689" r:id="rId21"/>
    <p:sldLayoutId id="2147483690" r:id="rId22"/>
    <p:sldLayoutId id="2147483691" r:id="rId23"/>
    <p:sldLayoutId id="2147483692" r:id="rId24"/>
    <p:sldLayoutId id="2147483693" r:id="rId25"/>
    <p:sldLayoutId id="2147483694" r:id="rId26"/>
    <p:sldLayoutId id="2147483695" r:id="rId27"/>
    <p:sldLayoutId id="2147483696" r:id="rId28"/>
    <p:sldLayoutId id="2147483697" r:id="rId29"/>
    <p:sldLayoutId id="2147483701" r:id="rId30"/>
    <p:sldLayoutId id="2147483704" r:id="rId31"/>
    <p:sldLayoutId id="2147483707" r:id="rId32"/>
    <p:sldLayoutId id="2147483710" r:id="rId33"/>
    <p:sldLayoutId id="2147483711" r:id="rId34"/>
    <p:sldLayoutId id="2147483713" r:id="rId35"/>
    <p:sldLayoutId id="2147483863" r:id="rId36"/>
    <p:sldLayoutId id="2147483864" r:id="rId3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85591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2.png"/><Relationship Id="rId5" Type="http://schemas.openxmlformats.org/officeDocument/2006/relationships/image" Target="../media/image29.gif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8.xml"/><Relationship Id="rId4" Type="http://schemas.openxmlformats.org/officeDocument/2006/relationships/chart" Target="../charts/char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8.png"/><Relationship Id="rId4" Type="http://schemas.openxmlformats.org/officeDocument/2006/relationships/notesSlide" Target="../notesSlides/notesSlide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9.png"/><Relationship Id="rId4" Type="http://schemas.openxmlformats.org/officeDocument/2006/relationships/notesSlide" Target="../notesSlides/notesSlide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70.png"/><Relationship Id="rId4" Type="http://schemas.openxmlformats.org/officeDocument/2006/relationships/notesSlide" Target="../notesSlides/notesSlide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7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27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28.jp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30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5;p14">
            <a:extLst>
              <a:ext uri="{FF2B5EF4-FFF2-40B4-BE49-F238E27FC236}">
                <a16:creationId xmlns:a16="http://schemas.microsoft.com/office/drawing/2014/main" id="{4117E5A2-E72A-9922-1EA9-844DD5AC7D2E}"/>
              </a:ext>
            </a:extLst>
          </p:cNvPr>
          <p:cNvSpPr txBox="1"/>
          <p:nvPr/>
        </p:nvSpPr>
        <p:spPr>
          <a:xfrm>
            <a:off x="2920391" y="3429004"/>
            <a:ext cx="6351200" cy="14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 defTabSz="1219170">
              <a:lnSpc>
                <a:spcPct val="90000"/>
              </a:lnSpc>
              <a:buClr>
                <a:srgbClr val="000000"/>
              </a:buClr>
            </a:pPr>
            <a:r>
              <a:rPr lang="fr-FR" sz="6600" dirty="0"/>
              <a:t> </a:t>
            </a:r>
            <a:r>
              <a:rPr lang="fr-FR" sz="32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Présentation CYCLAMED</a:t>
            </a:r>
            <a:br>
              <a:rPr lang="fr-FR" sz="32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fr-FR" sz="3200" b="1" dirty="0">
              <a:solidFill>
                <a:srgbClr val="00B05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defTabSz="1219170">
              <a:lnSpc>
                <a:spcPct val="90000"/>
              </a:lnSpc>
              <a:buClr>
                <a:srgbClr val="000000"/>
              </a:buClr>
            </a:pPr>
            <a:br>
              <a:rPr lang="fr-FR" sz="28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r-FR" sz="2400" b="1" dirty="0">
                <a:solidFill>
                  <a:srgbClr val="76B82A"/>
                </a:solidFill>
                <a:latin typeface="Open Sans"/>
                <a:ea typeface="Open Sans"/>
                <a:cs typeface="Open Sans"/>
              </a:rPr>
              <a:t>Limoges</a:t>
            </a:r>
          </a:p>
          <a:p>
            <a:pPr algn="ctr" defTabSz="1219170">
              <a:lnSpc>
                <a:spcPct val="90000"/>
              </a:lnSpc>
              <a:buClr>
                <a:srgbClr val="000000"/>
              </a:buClr>
            </a:pPr>
            <a:r>
              <a:rPr lang="fr-FR" sz="2400" b="1" dirty="0">
                <a:solidFill>
                  <a:srgbClr val="76B82A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r>
              <a:rPr lang="fr-FR" sz="2400" b="1" baseline="30000" dirty="0">
                <a:solidFill>
                  <a:srgbClr val="76B82A"/>
                </a:solidFill>
                <a:latin typeface="Open Sans"/>
                <a:ea typeface="Open Sans"/>
                <a:cs typeface="Open Sans"/>
                <a:sym typeface="Open Sans"/>
              </a:rPr>
              <a:t>er</a:t>
            </a:r>
            <a:r>
              <a:rPr lang="fr-FR" sz="2400" b="1" dirty="0">
                <a:solidFill>
                  <a:srgbClr val="76B82A"/>
                </a:solidFill>
                <a:latin typeface="Open Sans"/>
                <a:ea typeface="Open Sans"/>
                <a:cs typeface="Open Sans"/>
                <a:sym typeface="Open Sans"/>
              </a:rPr>
              <a:t> juillet 2025</a:t>
            </a:r>
            <a:endParaRPr sz="2400" b="1" dirty="0">
              <a:solidFill>
                <a:srgbClr val="76B82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8374345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5;p14">
            <a:extLst>
              <a:ext uri="{FF2B5EF4-FFF2-40B4-BE49-F238E27FC236}">
                <a16:creationId xmlns:a16="http://schemas.microsoft.com/office/drawing/2014/main" id="{4117E5A2-E72A-9922-1EA9-844DD5AC7D2E}"/>
              </a:ext>
            </a:extLst>
          </p:cNvPr>
          <p:cNvSpPr txBox="1"/>
          <p:nvPr/>
        </p:nvSpPr>
        <p:spPr>
          <a:xfrm>
            <a:off x="901001" y="3188847"/>
            <a:ext cx="10389995" cy="14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76B82A"/>
                </a:solidFill>
                <a:latin typeface="Open Sans"/>
                <a:ea typeface="Open Sans"/>
                <a:cs typeface="Open Sans"/>
              </a:rPr>
              <a:t>Et les déchets issus de médicaments des professionnels ?</a:t>
            </a:r>
          </a:p>
        </p:txBody>
      </p:sp>
      <p:pic>
        <p:nvPicPr>
          <p:cNvPr id="4" name="Image 3" descr="Une image contenant dessin humoristique&#10;&#10;Le contenu généré par l’IA peut être incorrect.">
            <a:extLst>
              <a:ext uri="{FF2B5EF4-FFF2-40B4-BE49-F238E27FC236}">
                <a16:creationId xmlns:a16="http://schemas.microsoft.com/office/drawing/2014/main" id="{701ABF37-AEAE-798B-2F53-D49FFB4B1C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887" y="4186146"/>
            <a:ext cx="2518225" cy="230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0905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/>
          <p:nvPr/>
        </p:nvSpPr>
        <p:spPr>
          <a:xfrm>
            <a:off x="0" y="6430500"/>
            <a:ext cx="12192000" cy="436000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72" name="Google Shape;72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467" y="6470324"/>
            <a:ext cx="2091268" cy="356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59913" y="6258841"/>
            <a:ext cx="1194329" cy="4792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/>
          <p:nvPr/>
        </p:nvSpPr>
        <p:spPr>
          <a:xfrm>
            <a:off x="197267" y="216033"/>
            <a:ext cx="666800" cy="666800"/>
          </a:xfrm>
          <a:prstGeom prst="ellipse">
            <a:avLst/>
          </a:prstGeom>
          <a:solidFill>
            <a:srgbClr val="FFFFFF"/>
          </a:solidFill>
          <a:ln w="28575" cap="flat" cmpd="sng">
            <a:solidFill>
              <a:srgbClr val="76B8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A985502C-E0AA-DE42-E58E-080324F058A3}"/>
              </a:ext>
            </a:extLst>
          </p:cNvPr>
          <p:cNvSpPr txBox="1">
            <a:spLocks/>
          </p:cNvSpPr>
          <p:nvPr/>
        </p:nvSpPr>
        <p:spPr>
          <a:xfrm>
            <a:off x="1035433" y="319582"/>
            <a:ext cx="11100816" cy="10027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5D30D5E5-3598-D49B-012F-DE97575DD21D}"/>
              </a:ext>
            </a:extLst>
          </p:cNvPr>
          <p:cNvSpPr txBox="1">
            <a:spLocks/>
          </p:cNvSpPr>
          <p:nvPr/>
        </p:nvSpPr>
        <p:spPr>
          <a:xfrm>
            <a:off x="907439" y="318797"/>
            <a:ext cx="7830321" cy="50619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dirty="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</a:rPr>
              <a:t>Réponse</a:t>
            </a:r>
          </a:p>
        </p:txBody>
      </p:sp>
      <p:sp>
        <p:nvSpPr>
          <p:cNvPr id="4" name="Espace réservé du numéro de diapositive 1">
            <a:extLst>
              <a:ext uri="{FF2B5EF4-FFF2-40B4-BE49-F238E27FC236}">
                <a16:creationId xmlns:a16="http://schemas.microsoft.com/office/drawing/2014/main" id="{F59A28A2-3D66-4347-0C7E-9BADE4859983}"/>
              </a:ext>
            </a:extLst>
          </p:cNvPr>
          <p:cNvSpPr txBox="1">
            <a:spLocks/>
          </p:cNvSpPr>
          <p:nvPr/>
        </p:nvSpPr>
        <p:spPr>
          <a:xfrm>
            <a:off x="-14146" y="6470508"/>
            <a:ext cx="523812" cy="39677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fr-FR" sz="1867" b="0" i="0" u="none" strike="noStrike" kern="0" cap="none" spc="0" normalizeH="0" baseline="0" noProof="0">
                <a:ln>
                  <a:noFill/>
                </a:ln>
                <a:solidFill>
                  <a:srgbClr val="7DBC3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fr-FR" sz="1867" b="0" i="0" u="none" strike="noStrike" kern="0" cap="none" spc="0" normalizeH="0" baseline="0" noProof="0" dirty="0">
              <a:ln>
                <a:noFill/>
              </a:ln>
              <a:solidFill>
                <a:srgbClr val="7DBC3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969AAB79-CDF8-10A6-FCD7-A851F2A50A77}"/>
              </a:ext>
            </a:extLst>
          </p:cNvPr>
          <p:cNvGrpSpPr/>
          <p:nvPr/>
        </p:nvGrpSpPr>
        <p:grpSpPr>
          <a:xfrm>
            <a:off x="51467" y="824990"/>
            <a:ext cx="11398494" cy="4441327"/>
            <a:chOff x="18288" y="818229"/>
            <a:chExt cx="11398494" cy="4441327"/>
          </a:xfrm>
        </p:grpSpPr>
        <p:pic>
          <p:nvPicPr>
            <p:cNvPr id="13" name="Picture 2" descr="No Emoji GIF - No Emoji - Discover &amp; Share GIFs | Funny emoticons,  Emoticons emojis, Funny emoji">
              <a:extLst>
                <a:ext uri="{FF2B5EF4-FFF2-40B4-BE49-F238E27FC236}">
                  <a16:creationId xmlns:a16="http://schemas.microsoft.com/office/drawing/2014/main" id="{E4429AE2-79E4-2745-43DD-2DBADCC414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" y="2361042"/>
              <a:ext cx="2371725" cy="2371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37E8F26F-712F-2CF7-77B0-35A83F4198ED}"/>
                </a:ext>
              </a:extLst>
            </p:cNvPr>
            <p:cNvGrpSpPr/>
            <p:nvPr/>
          </p:nvGrpSpPr>
          <p:grpSpPr>
            <a:xfrm>
              <a:off x="1519570" y="818229"/>
              <a:ext cx="9897212" cy="4441327"/>
              <a:chOff x="6374467" y="1233350"/>
              <a:chExt cx="10737598" cy="4441327"/>
            </a:xfrm>
          </p:grpSpPr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394737EF-001A-584F-D804-C1F623158B62}"/>
                  </a:ext>
                </a:extLst>
              </p:cNvPr>
              <p:cNvSpPr txBox="1"/>
              <p:nvPr/>
            </p:nvSpPr>
            <p:spPr>
              <a:xfrm>
                <a:off x="6374467" y="1673582"/>
                <a:ext cx="10118494" cy="40010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E9192">
                        <a:lumMod val="50000"/>
                      </a:srgbClr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Les médicaments </a:t>
                </a:r>
                <a:r>
                  <a:rPr lang="fr-FR" sz="1600" b="1" dirty="0">
                    <a:solidFill>
                      <a:srgbClr val="8E9192">
                        <a:lumMod val="50000"/>
                      </a:srgb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périmés ou non utilisés </a:t>
                </a:r>
                <a:r>
                  <a:rPr kumimoji="0" lang="fr-F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E9192">
                        <a:lumMod val="50000"/>
                      </a:srgbClr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produits par  les professionnels de santé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600" b="0" i="0" u="sng" strike="noStrike" kern="1200" cap="none" spc="0" normalizeH="0" baseline="0" noProof="0" dirty="0">
                    <a:ln>
                      <a:noFill/>
                    </a:ln>
                    <a:solidFill>
                      <a:srgbClr val="8E9192">
                        <a:lumMod val="50000"/>
                      </a:srgbClr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ne rentrent pas dans le dispositif Cyclamed</a:t>
                </a:r>
                <a:r>
                  <a:rPr kumimoji="0" lang="fr-F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E9192">
                        <a:lumMod val="50000"/>
                      </a:srgbClr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. Ils sont considérés comme </a:t>
                </a:r>
                <a:r>
                  <a:rPr kumimoji="0" lang="fr-FR" sz="1600" b="0" i="0" u="sng" strike="noStrike" kern="1200" cap="none" spc="0" normalizeH="0" baseline="0" noProof="0" dirty="0">
                    <a:ln>
                      <a:noFill/>
                    </a:ln>
                    <a:solidFill>
                      <a:srgbClr val="8E9192">
                        <a:lumMod val="50000"/>
                      </a:srgbClr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des déchets industriels</a:t>
                </a:r>
                <a:r>
                  <a:rPr kumimoji="0" lang="fr-F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E9192">
                        <a:lumMod val="50000"/>
                      </a:srgbClr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8E9192">
                      <a:lumMod val="50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8E9192">
                      <a:lumMod val="50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marL="742950" marR="0" lvl="1" indent="-285750" algn="l" defTabSz="914400" rtl="0" eaLnBrk="1" fontAlgn="auto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fr-F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E9192">
                        <a:lumMod val="50000"/>
                      </a:srgbClr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Les </a:t>
                </a:r>
                <a:r>
                  <a:rPr kumimoji="0" lang="fr-F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E9192">
                        <a:lumMod val="50000"/>
                      </a:srgbClr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hôpitaux / PUI </a:t>
                </a:r>
              </a:p>
              <a:p>
                <a:pPr marL="742950" marR="0" lvl="1" indent="-285750" algn="l" defTabSz="914400" rtl="0" eaLnBrk="1" fontAlgn="auto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fr-F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E9192">
                        <a:lumMod val="50000"/>
                      </a:srgbClr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Les </a:t>
                </a:r>
                <a:r>
                  <a:rPr kumimoji="0" lang="fr-F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E9192">
                        <a:lumMod val="50000"/>
                      </a:srgbClr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officines de pharmacie</a:t>
                </a:r>
                <a:endPara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8E9192">
                      <a:lumMod val="50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marL="742950" marR="0" lvl="1" indent="-285750" algn="l" defTabSz="914400" rtl="0" eaLnBrk="1" fontAlgn="auto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fr-F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E9192">
                        <a:lumMod val="50000"/>
                      </a:srgbClr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Les</a:t>
                </a:r>
                <a:r>
                  <a:rPr kumimoji="0" lang="fr-F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E9192">
                        <a:lumMod val="50000"/>
                      </a:srgbClr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grossistes-répartiteurs</a:t>
                </a:r>
                <a:endPara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8E9192">
                      <a:lumMod val="50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marL="742950" marR="0" lvl="1" indent="-285750" algn="l" defTabSz="914400" rtl="0" eaLnBrk="1" fontAlgn="auto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fr-F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E9192">
                        <a:lumMod val="50000"/>
                      </a:srgbClr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Les </a:t>
                </a:r>
                <a:r>
                  <a:rPr kumimoji="0" lang="fr-F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E9192">
                        <a:lumMod val="50000"/>
                      </a:srgbClr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industriels du médicament</a:t>
                </a:r>
                <a:endPara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8E9192">
                      <a:lumMod val="50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endPara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8E9192">
                      <a:lumMod val="50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8E9192">
                      <a:lumMod val="50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EE7B23EB-FA71-0CF1-EF03-E2171815AF3E}"/>
                  </a:ext>
                </a:extLst>
              </p:cNvPr>
              <p:cNvSpPr txBox="1"/>
              <p:nvPr/>
            </p:nvSpPr>
            <p:spPr>
              <a:xfrm>
                <a:off x="6374468" y="1233350"/>
                <a:ext cx="10737597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8E9192">
                      <a:lumMod val="50000"/>
                    </a:srgb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722F3612-161F-A976-497F-E927F00F1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30408" y="2241748"/>
              <a:ext cx="3047826" cy="2112151"/>
            </a:xfrm>
            <a:prstGeom prst="rect">
              <a:avLst/>
            </a:prstGeom>
          </p:spPr>
        </p:pic>
      </p:grpSp>
      <p:pic>
        <p:nvPicPr>
          <p:cNvPr id="15" name="Image 14">
            <a:extLst>
              <a:ext uri="{FF2B5EF4-FFF2-40B4-BE49-F238E27FC236}">
                <a16:creationId xmlns:a16="http://schemas.microsoft.com/office/drawing/2014/main" id="{0F5517BB-BAEC-CA6E-10B3-268FB5AA9B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4251155"/>
            <a:ext cx="2167240" cy="180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2638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5;p14">
            <a:extLst>
              <a:ext uri="{FF2B5EF4-FFF2-40B4-BE49-F238E27FC236}">
                <a16:creationId xmlns:a16="http://schemas.microsoft.com/office/drawing/2014/main" id="{4117E5A2-E72A-9922-1EA9-844DD5AC7D2E}"/>
              </a:ext>
            </a:extLst>
          </p:cNvPr>
          <p:cNvSpPr txBox="1"/>
          <p:nvPr/>
        </p:nvSpPr>
        <p:spPr>
          <a:xfrm>
            <a:off x="2920400" y="3246124"/>
            <a:ext cx="6351200" cy="14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76B82A"/>
                </a:solidFill>
                <a:latin typeface="Open Sans"/>
                <a:ea typeface="Open Sans"/>
                <a:cs typeface="Open Sans"/>
              </a:rPr>
              <a:t>Le</a:t>
            </a:r>
            <a:r>
              <a:rPr lang="fr-FR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FR" sz="2400" b="1" dirty="0">
                <a:solidFill>
                  <a:srgbClr val="76B82A"/>
                </a:solidFill>
                <a:latin typeface="Open Sans"/>
                <a:ea typeface="Open Sans"/>
                <a:cs typeface="Open Sans"/>
              </a:rPr>
              <a:t>circuit CYCLAMED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A4BC97D-CB49-3C0D-AEC1-4093174BA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0251" y="3956924"/>
            <a:ext cx="3531498" cy="235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142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>
          <a:extLst>
            <a:ext uri="{FF2B5EF4-FFF2-40B4-BE49-F238E27FC236}">
              <a16:creationId xmlns:a16="http://schemas.microsoft.com/office/drawing/2014/main" id="{5440E8F6-6F27-6242-6A6F-200F10DD90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77;p15">
            <a:extLst>
              <a:ext uri="{FF2B5EF4-FFF2-40B4-BE49-F238E27FC236}">
                <a16:creationId xmlns:a16="http://schemas.microsoft.com/office/drawing/2014/main" id="{C6C7A4C4-46F1-5B20-C31A-FF91096DDAFC}"/>
              </a:ext>
            </a:extLst>
          </p:cNvPr>
          <p:cNvSpPr txBox="1"/>
          <p:nvPr/>
        </p:nvSpPr>
        <p:spPr>
          <a:xfrm>
            <a:off x="864067" y="309833"/>
            <a:ext cx="9728400" cy="4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fr-FR"/>
            </a:defPPr>
            <a:lvl1pPr defTabSz="1219170">
              <a:buClr>
                <a:srgbClr val="000000"/>
              </a:buClr>
              <a:defRPr sz="2400" kern="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</a:defRPr>
            </a:lvl1pPr>
          </a:lstStyle>
          <a:p>
            <a:r>
              <a:rPr lang="fr-FR" dirty="0"/>
              <a:t>Le dispositif</a:t>
            </a:r>
            <a:endParaRPr dirty="0">
              <a:sym typeface="Open Sans SemiBold"/>
            </a:endParaRPr>
          </a:p>
        </p:txBody>
      </p:sp>
      <p:sp>
        <p:nvSpPr>
          <p:cNvPr id="14" name="Google Shape;78;p15">
            <a:extLst>
              <a:ext uri="{FF2B5EF4-FFF2-40B4-BE49-F238E27FC236}">
                <a16:creationId xmlns:a16="http://schemas.microsoft.com/office/drawing/2014/main" id="{710C6691-AD69-369E-5153-1C70F13FB9BA}"/>
              </a:ext>
            </a:extLst>
          </p:cNvPr>
          <p:cNvSpPr txBox="1"/>
          <p:nvPr/>
        </p:nvSpPr>
        <p:spPr>
          <a:xfrm>
            <a:off x="255933" y="176800"/>
            <a:ext cx="740400" cy="6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40"/>
            <a:r>
              <a:rPr lang="fr" sz="3200" b="1">
                <a:solidFill>
                  <a:srgbClr val="76B82A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3200" b="1" dirty="0">
              <a:solidFill>
                <a:srgbClr val="76B82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" name="Google Shape;74;p15">
            <a:extLst>
              <a:ext uri="{FF2B5EF4-FFF2-40B4-BE49-F238E27FC236}">
                <a16:creationId xmlns:a16="http://schemas.microsoft.com/office/drawing/2014/main" id="{28F2B9FA-BBC0-3823-F4D8-573E768A9C45}"/>
              </a:ext>
            </a:extLst>
          </p:cNvPr>
          <p:cNvSpPr txBox="1"/>
          <p:nvPr/>
        </p:nvSpPr>
        <p:spPr>
          <a:xfrm>
            <a:off x="8073601" y="7912199"/>
            <a:ext cx="418535" cy="451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 defTabSz="1219140"/>
            <a:r>
              <a:rPr lang="fr" sz="1333" b="1" dirty="0">
                <a:solidFill>
                  <a:srgbClr val="009640"/>
                </a:solidFill>
                <a:latin typeface="Open Sans"/>
                <a:ea typeface="Open Sans"/>
                <a:cs typeface="Open Sans"/>
                <a:sym typeface="Open Sans"/>
              </a:rPr>
              <a:t>X</a:t>
            </a:r>
            <a:endParaRPr sz="1333" b="1" dirty="0">
              <a:solidFill>
                <a:srgbClr val="0096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" name="Espace réservé du numéro de diapositive 1">
            <a:extLst>
              <a:ext uri="{FF2B5EF4-FFF2-40B4-BE49-F238E27FC236}">
                <a16:creationId xmlns:a16="http://schemas.microsoft.com/office/drawing/2014/main" id="{1F8A0888-0AF3-E6CA-ACFB-93F9267691A1}"/>
              </a:ext>
            </a:extLst>
          </p:cNvPr>
          <p:cNvSpPr txBox="1">
            <a:spLocks/>
          </p:cNvSpPr>
          <p:nvPr/>
        </p:nvSpPr>
        <p:spPr>
          <a:xfrm>
            <a:off x="-14146" y="6438425"/>
            <a:ext cx="523812" cy="39677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40"/>
            <a:fld id="{00000000-1234-1234-1234-123412341234}" type="slidenum">
              <a:rPr lang="fr-FR" sz="1867">
                <a:solidFill>
                  <a:srgbClr val="7DBC35"/>
                </a:solidFill>
              </a:rPr>
              <a:pPr defTabSz="1219140"/>
              <a:t>13</a:t>
            </a:fld>
            <a:endParaRPr lang="fr-FR" sz="1867" dirty="0">
              <a:solidFill>
                <a:srgbClr val="7DBC35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692B923-B9D0-ECD0-9668-2C00AA5A5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316" y="825600"/>
            <a:ext cx="4414703" cy="5612824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BFC11365-E74C-F3B2-5A93-6A8CA1EB32B8}"/>
              </a:ext>
            </a:extLst>
          </p:cNvPr>
          <p:cNvGrpSpPr/>
          <p:nvPr/>
        </p:nvGrpSpPr>
        <p:grpSpPr>
          <a:xfrm>
            <a:off x="5453615" y="1726229"/>
            <a:ext cx="5805566" cy="3705370"/>
            <a:chOff x="4090210" y="1294671"/>
            <a:chExt cx="4354174" cy="2779028"/>
          </a:xfrm>
        </p:grpSpPr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5AD6113D-6C2D-50A7-EF58-B487B9DBD792}"/>
                </a:ext>
              </a:extLst>
            </p:cNvPr>
            <p:cNvSpPr txBox="1"/>
            <p:nvPr/>
          </p:nvSpPr>
          <p:spPr>
            <a:xfrm>
              <a:off x="5338612" y="2159149"/>
              <a:ext cx="1173638" cy="6232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00B0F0"/>
                  </a:solidFill>
                </a:rPr>
                <a:t>20 443</a:t>
              </a:r>
            </a:p>
            <a:p>
              <a:pPr algn="ctr"/>
              <a:r>
                <a:rPr lang="fr-FR" sz="2400" b="1" dirty="0">
                  <a:solidFill>
                    <a:srgbClr val="00B0F0"/>
                  </a:solidFill>
                </a:rPr>
                <a:t>| </a:t>
              </a:r>
              <a:r>
                <a:rPr lang="fr-FR" sz="1400" b="1" dirty="0"/>
                <a:t>PHARMACIES</a:t>
              </a:r>
              <a:endParaRPr lang="fr-FR" sz="2400" b="1" dirty="0"/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60F1469D-F18D-1144-3CCA-4E35399997BD}"/>
                </a:ext>
              </a:extLst>
            </p:cNvPr>
            <p:cNvSpPr txBox="1"/>
            <p:nvPr/>
          </p:nvSpPr>
          <p:spPr>
            <a:xfrm>
              <a:off x="6128869" y="2724009"/>
              <a:ext cx="1795203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00B0F0"/>
                  </a:solidFill>
                </a:rPr>
                <a:t>185</a:t>
              </a:r>
            </a:p>
            <a:p>
              <a:pPr algn="ctr"/>
              <a:r>
                <a:rPr lang="fr-FR" sz="2400" b="1" dirty="0">
                  <a:solidFill>
                    <a:srgbClr val="00B0F0"/>
                  </a:solidFill>
                </a:rPr>
                <a:t>| </a:t>
              </a:r>
              <a:r>
                <a:rPr lang="fr-FR" sz="1400" b="1" dirty="0"/>
                <a:t>SITES DE GROSSISTES</a:t>
              </a:r>
            </a:p>
            <a:p>
              <a:pPr algn="ctr"/>
              <a:r>
                <a:rPr lang="fr-FR" sz="1400" b="1" dirty="0"/>
                <a:t>REPARTITEURS</a:t>
              </a:r>
              <a:endParaRPr lang="fr-FR" sz="1467" b="1" dirty="0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59B2F111-74BD-AE34-656A-1C38F1792B4C}"/>
                </a:ext>
              </a:extLst>
            </p:cNvPr>
            <p:cNvSpPr txBox="1"/>
            <p:nvPr/>
          </p:nvSpPr>
          <p:spPr>
            <a:xfrm>
              <a:off x="7899523" y="3450451"/>
              <a:ext cx="544861" cy="6232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00B0F0"/>
                  </a:solidFill>
                </a:rPr>
                <a:t>60</a:t>
              </a:r>
            </a:p>
            <a:p>
              <a:pPr algn="ctr"/>
              <a:r>
                <a:rPr lang="fr-FR" sz="2400" b="1" dirty="0">
                  <a:solidFill>
                    <a:srgbClr val="00B0F0"/>
                  </a:solidFill>
                </a:rPr>
                <a:t>| </a:t>
              </a:r>
              <a:r>
                <a:rPr lang="fr-FR" sz="1400" b="1" dirty="0"/>
                <a:t>UVE</a:t>
              </a:r>
              <a:endParaRPr lang="fr-FR" sz="2400" b="1" dirty="0"/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52D23E15-20F1-41E3-C8A3-25C0D1D2AC9E}"/>
                </a:ext>
              </a:extLst>
            </p:cNvPr>
            <p:cNvSpPr txBox="1"/>
            <p:nvPr/>
          </p:nvSpPr>
          <p:spPr>
            <a:xfrm>
              <a:off x="4090210" y="1294671"/>
              <a:ext cx="1331903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00B0F0"/>
                  </a:solidFill>
                </a:rPr>
                <a:t>232</a:t>
              </a:r>
            </a:p>
            <a:p>
              <a:pPr algn="ctr"/>
              <a:r>
                <a:rPr lang="fr-FR" sz="2400" b="1" dirty="0">
                  <a:solidFill>
                    <a:srgbClr val="00B0F0"/>
                  </a:solidFill>
                </a:rPr>
                <a:t>| </a:t>
              </a:r>
              <a:r>
                <a:rPr lang="fr-FR" sz="1400" b="1" dirty="0"/>
                <a:t>LABORATOIRES</a:t>
              </a:r>
            </a:p>
            <a:p>
              <a:pPr algn="ctr"/>
              <a:r>
                <a:rPr lang="fr-FR" sz="1400" b="1" dirty="0"/>
                <a:t>ADHERENTS</a:t>
              </a:r>
              <a:endParaRPr lang="fr-FR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8302335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>
          <a:extLst>
            <a:ext uri="{FF2B5EF4-FFF2-40B4-BE49-F238E27FC236}">
              <a16:creationId xmlns:a16="http://schemas.microsoft.com/office/drawing/2014/main" id="{1637F472-B47B-FCE7-C483-38E4F4391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77;p15">
            <a:extLst>
              <a:ext uri="{FF2B5EF4-FFF2-40B4-BE49-F238E27FC236}">
                <a16:creationId xmlns:a16="http://schemas.microsoft.com/office/drawing/2014/main" id="{BABD640E-F180-893D-6723-AD67D4FE11F6}"/>
              </a:ext>
            </a:extLst>
          </p:cNvPr>
          <p:cNvSpPr txBox="1"/>
          <p:nvPr/>
        </p:nvSpPr>
        <p:spPr>
          <a:xfrm>
            <a:off x="864067" y="309833"/>
            <a:ext cx="9728400" cy="4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fr-FR"/>
            </a:defPPr>
            <a:lvl1pPr defTabSz="1219170">
              <a:buClr>
                <a:srgbClr val="000000"/>
              </a:buClr>
              <a:defRPr sz="2400" kern="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</a:defRPr>
            </a:lvl1pPr>
          </a:lstStyle>
          <a:p>
            <a:pPr lvl="0">
              <a:defRPr/>
            </a:pPr>
            <a:r>
              <a:rPr lang="fr-FR" sz="2000" dirty="0">
                <a:solidFill>
                  <a:srgbClr val="EEEEEE"/>
                </a:solidFill>
                <a:sym typeface="Open Sans SemiBold"/>
              </a:rPr>
              <a:t>Une</a:t>
            </a:r>
            <a:r>
              <a:rPr lang="fr-FR" dirty="0">
                <a:solidFill>
                  <a:srgbClr val="EEEEEE"/>
                </a:solidFill>
                <a:sym typeface="Open Sans SemiBold"/>
              </a:rPr>
              <a:t> empreinte environnementale réduite</a:t>
            </a:r>
          </a:p>
        </p:txBody>
      </p:sp>
      <p:sp>
        <p:nvSpPr>
          <p:cNvPr id="14" name="Google Shape;78;p15">
            <a:extLst>
              <a:ext uri="{FF2B5EF4-FFF2-40B4-BE49-F238E27FC236}">
                <a16:creationId xmlns:a16="http://schemas.microsoft.com/office/drawing/2014/main" id="{9B355C1B-8BE4-9642-D131-9427D23FC4BA}"/>
              </a:ext>
            </a:extLst>
          </p:cNvPr>
          <p:cNvSpPr txBox="1"/>
          <p:nvPr/>
        </p:nvSpPr>
        <p:spPr>
          <a:xfrm>
            <a:off x="255933" y="176800"/>
            <a:ext cx="740400" cy="6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40"/>
            <a:r>
              <a:rPr lang="fr" sz="3200" b="1" dirty="0">
                <a:solidFill>
                  <a:srgbClr val="76B82A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3200" b="1" dirty="0">
              <a:solidFill>
                <a:srgbClr val="76B82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" name="Google Shape;74;p15">
            <a:extLst>
              <a:ext uri="{FF2B5EF4-FFF2-40B4-BE49-F238E27FC236}">
                <a16:creationId xmlns:a16="http://schemas.microsoft.com/office/drawing/2014/main" id="{ABFD7839-9495-F4B3-F125-DC5C7CBD4463}"/>
              </a:ext>
            </a:extLst>
          </p:cNvPr>
          <p:cNvSpPr txBox="1"/>
          <p:nvPr/>
        </p:nvSpPr>
        <p:spPr>
          <a:xfrm>
            <a:off x="8073601" y="7912199"/>
            <a:ext cx="418535" cy="451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 defTabSz="1219140"/>
            <a:r>
              <a:rPr lang="fr" sz="1333" b="1" dirty="0">
                <a:solidFill>
                  <a:srgbClr val="009640"/>
                </a:solidFill>
                <a:latin typeface="Open Sans"/>
                <a:ea typeface="Open Sans"/>
                <a:cs typeface="Open Sans"/>
                <a:sym typeface="Open Sans"/>
              </a:rPr>
              <a:t>X</a:t>
            </a:r>
            <a:endParaRPr sz="1333" b="1" dirty="0">
              <a:solidFill>
                <a:srgbClr val="00964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" name="Espace réservé du numéro de diapositive 1">
            <a:extLst>
              <a:ext uri="{FF2B5EF4-FFF2-40B4-BE49-F238E27FC236}">
                <a16:creationId xmlns:a16="http://schemas.microsoft.com/office/drawing/2014/main" id="{1B6B550B-04A3-5C52-1AAD-75DBB1B59640}"/>
              </a:ext>
            </a:extLst>
          </p:cNvPr>
          <p:cNvSpPr txBox="1">
            <a:spLocks/>
          </p:cNvSpPr>
          <p:nvPr/>
        </p:nvSpPr>
        <p:spPr>
          <a:xfrm>
            <a:off x="-14146" y="6438425"/>
            <a:ext cx="523812" cy="39677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40"/>
            <a:fld id="{00000000-1234-1234-1234-123412341234}" type="slidenum">
              <a:rPr lang="fr-FR" sz="1867">
                <a:solidFill>
                  <a:srgbClr val="7DBC35"/>
                </a:solidFill>
              </a:rPr>
              <a:pPr defTabSz="1219140"/>
              <a:t>14</a:t>
            </a:fld>
            <a:endParaRPr lang="fr-FR" sz="1867" dirty="0">
              <a:solidFill>
                <a:srgbClr val="7DBC35"/>
              </a:solidFill>
            </a:endParaRPr>
          </a:p>
        </p:txBody>
      </p:sp>
      <p:graphicFrame>
        <p:nvGraphicFramePr>
          <p:cNvPr id="6" name="Diagramme 5">
            <a:extLst>
              <a:ext uri="{FF2B5EF4-FFF2-40B4-BE49-F238E27FC236}">
                <a16:creationId xmlns:a16="http://schemas.microsoft.com/office/drawing/2014/main" id="{F1041926-29C8-63D1-F1D7-343E70BF3822}"/>
              </a:ext>
            </a:extLst>
          </p:cNvPr>
          <p:cNvGraphicFramePr/>
          <p:nvPr/>
        </p:nvGraphicFramePr>
        <p:xfrm>
          <a:off x="1730399" y="825600"/>
          <a:ext cx="886206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584419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A84644-497E-A129-6B4F-C584E5AA5D0D}"/>
              </a:ext>
            </a:extLst>
          </p:cNvPr>
          <p:cNvSpPr txBox="1">
            <a:spLocks/>
          </p:cNvSpPr>
          <p:nvPr/>
        </p:nvSpPr>
        <p:spPr>
          <a:xfrm>
            <a:off x="893907" y="310297"/>
            <a:ext cx="11100816" cy="51469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</a:rPr>
              <a:t>Valorisation énergétique : Production d’énergie électrique / chauffage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38CAEF3-C62C-C468-5AD7-890A73A45CD0}"/>
              </a:ext>
            </a:extLst>
          </p:cNvPr>
          <p:cNvSpPr txBox="1"/>
          <p:nvPr/>
        </p:nvSpPr>
        <p:spPr>
          <a:xfrm>
            <a:off x="0" y="5910155"/>
            <a:ext cx="12192000" cy="409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nviron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7500 habitants*, chauffés et éclairés pendant 1 an par les MNU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0498523-78FB-26D9-1300-EC82E759DF9C}"/>
              </a:ext>
            </a:extLst>
          </p:cNvPr>
          <p:cNvSpPr txBox="1"/>
          <p:nvPr/>
        </p:nvSpPr>
        <p:spPr>
          <a:xfrm>
            <a:off x="2403594" y="6545785"/>
            <a:ext cx="2472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*1 foyer = environ 2,5 personnes</a:t>
            </a:r>
          </a:p>
        </p:txBody>
      </p:sp>
      <p:sp>
        <p:nvSpPr>
          <p:cNvPr id="17" name="Google Shape;78;p15">
            <a:extLst>
              <a:ext uri="{FF2B5EF4-FFF2-40B4-BE49-F238E27FC236}">
                <a16:creationId xmlns:a16="http://schemas.microsoft.com/office/drawing/2014/main" id="{751E5528-74FA-7754-9C88-3BEFD4C9C7DE}"/>
              </a:ext>
            </a:extLst>
          </p:cNvPr>
          <p:cNvSpPr txBox="1"/>
          <p:nvPr/>
        </p:nvSpPr>
        <p:spPr>
          <a:xfrm>
            <a:off x="123667" y="176190"/>
            <a:ext cx="740400" cy="6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76B82A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76B82A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" name="Espace réservé du numéro de diapositive 1">
            <a:extLst>
              <a:ext uri="{FF2B5EF4-FFF2-40B4-BE49-F238E27FC236}">
                <a16:creationId xmlns:a16="http://schemas.microsoft.com/office/drawing/2014/main" id="{FC3A9BED-B0AD-CA5E-E041-20637D703F56}"/>
              </a:ext>
            </a:extLst>
          </p:cNvPr>
          <p:cNvSpPr txBox="1">
            <a:spLocks/>
          </p:cNvSpPr>
          <p:nvPr/>
        </p:nvSpPr>
        <p:spPr>
          <a:xfrm>
            <a:off x="-14146" y="6470508"/>
            <a:ext cx="523812" cy="39677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fr-FR" sz="1867" b="0" i="0" u="none" strike="noStrike" kern="0" cap="none" spc="0" normalizeH="0" baseline="0" noProof="0">
                <a:ln>
                  <a:noFill/>
                </a:ln>
                <a:solidFill>
                  <a:srgbClr val="7DBC3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lang="fr-FR" sz="1867" b="0" i="0" u="none" strike="noStrike" kern="0" cap="none" spc="0" normalizeH="0" baseline="0" noProof="0" dirty="0">
              <a:ln>
                <a:noFill/>
              </a:ln>
              <a:solidFill>
                <a:srgbClr val="7DBC3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D692C78-4700-C9DF-E227-71459CC5355F}"/>
              </a:ext>
            </a:extLst>
          </p:cNvPr>
          <p:cNvSpPr txBox="1"/>
          <p:nvPr/>
        </p:nvSpPr>
        <p:spPr>
          <a:xfrm>
            <a:off x="7917575" y="1159653"/>
            <a:ext cx="343517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Saint-Yriex-la-Perche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(Limousin)</a:t>
            </a:r>
            <a:endParaRPr kumimoji="0" lang="fr-FR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80C201A-F346-EBED-5D63-21316EEEA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02256">
            <a:off x="6942036" y="2203656"/>
            <a:ext cx="4545004" cy="3243192"/>
          </a:xfrm>
          <a:prstGeom prst="rect">
            <a:avLst/>
          </a:prstGeom>
          <a:ln>
            <a:solidFill>
              <a:srgbClr val="172C5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C6B6E87-CB1F-3F21-3DAA-A70BA7193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88" y="1102963"/>
            <a:ext cx="5143500" cy="469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934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9391E7D0-2482-D41A-E473-F52BDC5222A8}"/>
              </a:ext>
            </a:extLst>
          </p:cNvPr>
          <p:cNvSpPr txBox="1"/>
          <p:nvPr/>
        </p:nvSpPr>
        <p:spPr>
          <a:xfrm>
            <a:off x="0" y="3214762"/>
            <a:ext cx="12192000" cy="1141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400" b="1" dirty="0">
                <a:solidFill>
                  <a:srgbClr val="76B82A"/>
                </a:solidFill>
                <a:latin typeface="Open Sans"/>
                <a:ea typeface="Open Sans"/>
                <a:cs typeface="Open Sans"/>
              </a:rPr>
              <a:t>Ventes de médicaments</a:t>
            </a:r>
          </a:p>
          <a:p>
            <a:pPr algn="ctr">
              <a:lnSpc>
                <a:spcPct val="150000"/>
              </a:lnSpc>
            </a:pPr>
            <a:r>
              <a:rPr lang="fr-FR" sz="2400" b="1" dirty="0">
                <a:solidFill>
                  <a:srgbClr val="76B82A"/>
                </a:solidFill>
                <a:latin typeface="Open Sans"/>
                <a:ea typeface="Open Sans"/>
                <a:cs typeface="Open Sans"/>
              </a:rPr>
              <a:t>et population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82AAB18-2EBA-4000-8BBB-3AA81D44C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7004" y="4736592"/>
            <a:ext cx="2717991" cy="181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3472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DE31DE5-14CD-9343-CA17-CD0BA15708FD}"/>
              </a:ext>
            </a:extLst>
          </p:cNvPr>
          <p:cNvSpPr txBox="1"/>
          <p:nvPr/>
        </p:nvSpPr>
        <p:spPr>
          <a:xfrm>
            <a:off x="894788" y="348661"/>
            <a:ext cx="87535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</a:rPr>
              <a:t>Ventes de médicaments et  population française</a:t>
            </a:r>
          </a:p>
        </p:txBody>
      </p:sp>
      <p:sp>
        <p:nvSpPr>
          <p:cNvPr id="3" name="Espace réservé du numéro de diapositive 1">
            <a:extLst>
              <a:ext uri="{FF2B5EF4-FFF2-40B4-BE49-F238E27FC236}">
                <a16:creationId xmlns:a16="http://schemas.microsoft.com/office/drawing/2014/main" id="{EA9FAA34-CFBA-0D5E-DAC2-C7ABF179A07E}"/>
              </a:ext>
            </a:extLst>
          </p:cNvPr>
          <p:cNvSpPr txBox="1">
            <a:spLocks/>
          </p:cNvSpPr>
          <p:nvPr/>
        </p:nvSpPr>
        <p:spPr>
          <a:xfrm>
            <a:off x="-14146" y="6470508"/>
            <a:ext cx="523812" cy="39677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fr-FR" sz="1867" b="0" i="0" u="none" strike="noStrike" kern="0" cap="none" spc="0" normalizeH="0" baseline="0" noProof="0">
                <a:ln>
                  <a:noFill/>
                </a:ln>
                <a:solidFill>
                  <a:srgbClr val="7DBC3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lang="fr-FR" sz="1867" b="0" i="0" u="none" strike="noStrike" kern="0" cap="none" spc="0" normalizeH="0" baseline="0" noProof="0" dirty="0">
              <a:ln>
                <a:noFill/>
              </a:ln>
              <a:solidFill>
                <a:srgbClr val="7DBC3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2A76DB26-65DE-4A69-AEB0-902F8F65EE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2922193"/>
              </p:ext>
            </p:extLst>
          </p:nvPr>
        </p:nvGraphicFramePr>
        <p:xfrm>
          <a:off x="1812036" y="1243584"/>
          <a:ext cx="8567928" cy="48074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968974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E82082-FE1C-9932-4FA9-43E5681427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4ADC0FDF-A7AD-0FC6-2637-AD589BFB708E}"/>
              </a:ext>
            </a:extLst>
          </p:cNvPr>
          <p:cNvSpPr txBox="1"/>
          <p:nvPr/>
        </p:nvSpPr>
        <p:spPr>
          <a:xfrm>
            <a:off x="2528380" y="3637792"/>
            <a:ext cx="71352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rgbClr val="76B82A"/>
                </a:solidFill>
                <a:latin typeface="Open Sans"/>
                <a:ea typeface="Open Sans"/>
                <a:cs typeface="Open Sans"/>
              </a:rPr>
              <a:t>Chiffres-clés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CF6CC39-087E-4A0A-39B9-66C2E980D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874" y="4352544"/>
            <a:ext cx="428625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581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>
          <a:extLst>
            <a:ext uri="{FF2B5EF4-FFF2-40B4-BE49-F238E27FC236}">
              <a16:creationId xmlns:a16="http://schemas.microsoft.com/office/drawing/2014/main" id="{2C062BD8-E942-641F-FC81-4B84E01AA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CA1B5226-F2D1-110C-69DE-4854871C63B9}"/>
              </a:ext>
            </a:extLst>
          </p:cNvPr>
          <p:cNvSpPr txBox="1">
            <a:spLocks/>
          </p:cNvSpPr>
          <p:nvPr/>
        </p:nvSpPr>
        <p:spPr>
          <a:xfrm>
            <a:off x="906239" y="265426"/>
            <a:ext cx="11697077" cy="5595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b="1" kern="1200">
                <a:solidFill>
                  <a:srgbClr val="00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marL="0" lvl="2">
              <a:spcBef>
                <a:spcPts val="300"/>
              </a:spcBef>
              <a:buSzPts val="1000"/>
              <a:tabLst>
                <a:tab pos="1371600" algn="l"/>
              </a:tabLst>
            </a:pPr>
            <a:endParaRPr lang="fr-FR" sz="2000" dirty="0">
              <a:solidFill>
                <a:srgbClr val="FFFFFF"/>
              </a:solidFill>
              <a:latin typeface="Open Sans SemiBold"/>
              <a:ea typeface="Open Sans SemiBold"/>
              <a:cs typeface="Open Sans SemiBold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45DBA1D-68CF-3022-A66A-95790432165C}"/>
              </a:ext>
            </a:extLst>
          </p:cNvPr>
          <p:cNvSpPr txBox="1">
            <a:spLocks/>
          </p:cNvSpPr>
          <p:nvPr/>
        </p:nvSpPr>
        <p:spPr>
          <a:xfrm>
            <a:off x="-14146" y="6470508"/>
            <a:ext cx="523812" cy="39677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fr-FR" sz="1867" b="0" i="0" u="none" strike="noStrike" kern="0" cap="none" spc="0" normalizeH="0" baseline="0" noProof="0">
                <a:ln>
                  <a:noFill/>
                </a:ln>
                <a:solidFill>
                  <a:srgbClr val="7DBC3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lang="fr-FR" sz="1867" b="0" i="0" u="none" strike="noStrike" kern="0" cap="none" spc="0" normalizeH="0" baseline="0" noProof="0" dirty="0">
              <a:ln>
                <a:noFill/>
              </a:ln>
              <a:solidFill>
                <a:srgbClr val="7DBC3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4F3A18D-B14C-D7AA-8A51-8952F5CA37E7}"/>
              </a:ext>
            </a:extLst>
          </p:cNvPr>
          <p:cNvSpPr txBox="1"/>
          <p:nvPr/>
        </p:nvSpPr>
        <p:spPr>
          <a:xfrm>
            <a:off x="894788" y="348661"/>
            <a:ext cx="87535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</a:rPr>
              <a:t>Chiffres clés : NOUVELLE AQUITAINE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5564F08E-32B6-1E86-A4D0-DDEE58C4C794}"/>
              </a:ext>
            </a:extLst>
          </p:cNvPr>
          <p:cNvGrpSpPr/>
          <p:nvPr/>
        </p:nvGrpSpPr>
        <p:grpSpPr>
          <a:xfrm>
            <a:off x="4498848" y="751806"/>
            <a:ext cx="7446264" cy="5535632"/>
            <a:chOff x="4745736" y="870678"/>
            <a:chExt cx="7446264" cy="5535632"/>
          </a:xfrm>
        </p:grpSpPr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E8036D96-5EDD-2998-38B7-F5A423B0B223}"/>
                </a:ext>
              </a:extLst>
            </p:cNvPr>
            <p:cNvGrpSpPr/>
            <p:nvPr/>
          </p:nvGrpSpPr>
          <p:grpSpPr>
            <a:xfrm>
              <a:off x="4745736" y="870678"/>
              <a:ext cx="7446264" cy="5339923"/>
              <a:chOff x="3849624" y="1053558"/>
              <a:chExt cx="7446264" cy="5339923"/>
            </a:xfrm>
          </p:grpSpPr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B9D9F918-E9EF-3CC1-5021-3F267E6C560B}"/>
                  </a:ext>
                </a:extLst>
              </p:cNvPr>
              <p:cNvSpPr txBox="1"/>
              <p:nvPr/>
            </p:nvSpPr>
            <p:spPr>
              <a:xfrm>
                <a:off x="3849624" y="1053558"/>
                <a:ext cx="7446264" cy="53399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lvl="2">
                  <a:spcBef>
                    <a:spcPts val="300"/>
                  </a:spcBef>
                  <a:buSzPts val="1000"/>
                  <a:tabLst>
                    <a:tab pos="1371600" algn="l"/>
                  </a:tabLst>
                </a:pPr>
                <a:endParaRPr lang="fr-FR" dirty="0">
                  <a:solidFill>
                    <a:srgbClr val="7DBC35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marL="2081213" lvl="6">
                  <a:lnSpc>
                    <a:spcPct val="200000"/>
                  </a:lnSpc>
                  <a:spcBef>
                    <a:spcPts val="300"/>
                  </a:spcBef>
                  <a:buSzPts val="1000"/>
                  <a:tabLst>
                    <a:tab pos="1828800" algn="l"/>
                  </a:tabLst>
                </a:pPr>
                <a:r>
                  <a:rPr lang="fr-FR" sz="1600" dirty="0">
                    <a:solidFill>
                      <a:srgbClr val="000000"/>
                    </a:solidFill>
                    <a:latin typeface="Open Sans" panose="020B0606030504020204" pitchFamily="34" charset="0"/>
                  </a:rPr>
                  <a:t>	84 061 Km</a:t>
                </a:r>
                <a:r>
                  <a:rPr lang="fr-FR" sz="1600" baseline="30000" dirty="0">
                    <a:solidFill>
                      <a:srgbClr val="000000"/>
                    </a:solidFill>
                    <a:latin typeface="Open Sans" panose="020B0606030504020204" pitchFamily="34" charset="0"/>
                  </a:rPr>
                  <a:t>2</a:t>
                </a:r>
                <a:endParaRPr lang="fr-FR" sz="1600" b="0" i="0" u="none" strike="noStrike" baseline="30000" dirty="0">
                  <a:solidFill>
                    <a:srgbClr val="000000"/>
                  </a:solidFill>
                  <a:effectLst/>
                  <a:latin typeface="Open Sans" panose="020B0606030504020204" pitchFamily="34" charset="0"/>
                </a:endParaRPr>
              </a:p>
              <a:p>
                <a:pPr marL="2081213" lvl="6">
                  <a:lnSpc>
                    <a:spcPct val="200000"/>
                  </a:lnSpc>
                  <a:spcBef>
                    <a:spcPts val="300"/>
                  </a:spcBef>
                  <a:buSzPts val="1000"/>
                  <a:tabLst>
                    <a:tab pos="1828800" algn="l"/>
                  </a:tabLst>
                </a:pPr>
                <a:endParaRPr lang="fr-FR" sz="16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marL="252413" lvl="2">
                  <a:lnSpc>
                    <a:spcPct val="200000"/>
                  </a:lnSpc>
                  <a:spcBef>
                    <a:spcPts val="300"/>
                  </a:spcBef>
                  <a:buSzPts val="1000"/>
                  <a:tabLst>
                    <a:tab pos="1828800" algn="l"/>
                  </a:tabLst>
                </a:pPr>
                <a:r>
                  <a:rPr lang="fr-FR" sz="16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		61 666 02 habitants</a:t>
                </a:r>
                <a:endParaRPr lang="fr-FR" sz="16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marL="2538413" lvl="7">
                  <a:lnSpc>
                    <a:spcPct val="200000"/>
                  </a:lnSpc>
                  <a:spcBef>
                    <a:spcPts val="300"/>
                  </a:spcBef>
                  <a:buSzPts val="1000"/>
                  <a:tabLst>
                    <a:tab pos="1828800" algn="l"/>
                  </a:tabLst>
                </a:pPr>
                <a:endParaRPr lang="fr-FR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marL="538163" lvl="2" indent="-285750">
                  <a:spcBef>
                    <a:spcPts val="300"/>
                  </a:spcBef>
                  <a:buSzPts val="1000"/>
                  <a:buFont typeface="Wingdings" panose="05000000000000000000" pitchFamily="2" charset="2"/>
                  <a:buChar char="Ø"/>
                  <a:tabLst>
                    <a:tab pos="1828800" algn="l"/>
                  </a:tabLst>
                </a:pPr>
                <a:endParaRPr lang="fr-FR" sz="16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marL="252413" lvl="6">
                  <a:spcBef>
                    <a:spcPts val="300"/>
                  </a:spcBef>
                  <a:buSzPts val="1000"/>
                  <a:tabLst>
                    <a:tab pos="1828800" algn="l"/>
                  </a:tabLst>
                </a:pPr>
                <a:r>
                  <a:rPr lang="fr-FR" sz="16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		2 034 officines</a:t>
                </a:r>
              </a:p>
              <a:p>
                <a:pPr marL="252413" lvl="6">
                  <a:spcBef>
                    <a:spcPts val="300"/>
                  </a:spcBef>
                  <a:buSzPts val="1000"/>
                  <a:tabLst>
                    <a:tab pos="1828800" algn="l"/>
                  </a:tabLst>
                </a:pPr>
                <a:endParaRPr lang="fr-FR" sz="16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marL="252413" lvl="6">
                  <a:spcBef>
                    <a:spcPts val="300"/>
                  </a:spcBef>
                  <a:buSzPts val="1000"/>
                  <a:tabLst>
                    <a:tab pos="1828800" algn="l"/>
                  </a:tabLst>
                </a:pPr>
                <a:endParaRPr lang="fr-FR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marL="252413" lvl="6">
                  <a:spcBef>
                    <a:spcPts val="300"/>
                  </a:spcBef>
                  <a:buSzPts val="1000"/>
                  <a:tabLst>
                    <a:tab pos="1828800" algn="l"/>
                  </a:tabLst>
                </a:pPr>
                <a:endParaRPr lang="fr-FR" sz="16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marL="252413" lvl="6">
                  <a:spcBef>
                    <a:spcPts val="300"/>
                  </a:spcBef>
                  <a:buSzPts val="1000"/>
                  <a:tabLst>
                    <a:tab pos="1828800" algn="l"/>
                  </a:tabLst>
                </a:pPr>
                <a:r>
                  <a:rPr lang="fr-FR" sz="16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		21 sites de grossistes-répartiteurs</a:t>
                </a:r>
              </a:p>
              <a:p>
                <a:pPr marL="252413" lvl="6">
                  <a:spcBef>
                    <a:spcPts val="300"/>
                  </a:spcBef>
                  <a:buSzPts val="1000"/>
                  <a:tabLst>
                    <a:tab pos="1828800" algn="l"/>
                  </a:tabLst>
                </a:pPr>
                <a:endParaRPr lang="fr-FR" sz="16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marL="252413" lvl="6">
                  <a:spcBef>
                    <a:spcPts val="300"/>
                  </a:spcBef>
                  <a:buSzPts val="1000"/>
                  <a:tabLst>
                    <a:tab pos="1828800" algn="l"/>
                  </a:tabLst>
                </a:pPr>
                <a:endParaRPr lang="fr-FR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marL="252413" lvl="6">
                  <a:spcBef>
                    <a:spcPts val="300"/>
                  </a:spcBef>
                  <a:buSzPts val="1000"/>
                  <a:tabLst>
                    <a:tab pos="1828800" algn="l"/>
                  </a:tabLst>
                </a:pPr>
                <a:endParaRPr lang="fr-FR" sz="16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marL="252413" lvl="6">
                  <a:spcBef>
                    <a:spcPts val="300"/>
                  </a:spcBef>
                  <a:buSzPts val="1000"/>
                  <a:tabLst>
                    <a:tab pos="1828800" algn="l"/>
                  </a:tabLst>
                </a:pPr>
                <a:r>
                  <a:rPr lang="fr-FR" sz="16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		8 UVE utilisées sur la région</a:t>
                </a:r>
                <a:endParaRPr lang="fr-FR" sz="16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pic>
            <p:nvPicPr>
              <p:cNvPr id="9" name="Image 8">
                <a:extLst>
                  <a:ext uri="{FF2B5EF4-FFF2-40B4-BE49-F238E27FC236}">
                    <a16:creationId xmlns:a16="http://schemas.microsoft.com/office/drawing/2014/main" id="{3222B3C9-B274-097D-49A3-937D65BEA0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36565" y="1295218"/>
                <a:ext cx="1059435" cy="991399"/>
              </a:xfrm>
              <a:prstGeom prst="rect">
                <a:avLst/>
              </a:prstGeom>
            </p:spPr>
          </p:pic>
          <p:pic>
            <p:nvPicPr>
              <p:cNvPr id="10" name="Image 9">
                <a:extLst>
                  <a:ext uri="{FF2B5EF4-FFF2-40B4-BE49-F238E27FC236}">
                    <a16:creationId xmlns:a16="http://schemas.microsoft.com/office/drawing/2014/main" id="{903C3B04-6136-E064-2C5B-8F6D31B976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36566" y="2286617"/>
                <a:ext cx="1059434" cy="1059434"/>
              </a:xfrm>
              <a:prstGeom prst="rect">
                <a:avLst/>
              </a:prstGeom>
            </p:spPr>
          </p:pic>
          <p:pic>
            <p:nvPicPr>
              <p:cNvPr id="14" name="Image 13">
                <a:extLst>
                  <a:ext uri="{FF2B5EF4-FFF2-40B4-BE49-F238E27FC236}">
                    <a16:creationId xmlns:a16="http://schemas.microsoft.com/office/drawing/2014/main" id="{73EF0C8D-FF08-4D2E-1B9E-9F8B8509E4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75362" y="3346051"/>
                <a:ext cx="1059434" cy="1059434"/>
              </a:xfrm>
              <a:prstGeom prst="rect">
                <a:avLst/>
              </a:prstGeom>
            </p:spPr>
          </p:pic>
          <p:pic>
            <p:nvPicPr>
              <p:cNvPr id="16" name="Image 15">
                <a:extLst>
                  <a:ext uri="{FF2B5EF4-FFF2-40B4-BE49-F238E27FC236}">
                    <a16:creationId xmlns:a16="http://schemas.microsoft.com/office/drawing/2014/main" id="{D10D25E8-643A-FBC1-C22D-5B0BD7DFE9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39368" y="4631826"/>
                <a:ext cx="1124272" cy="661337"/>
              </a:xfrm>
              <a:prstGeom prst="rect">
                <a:avLst/>
              </a:prstGeom>
            </p:spPr>
          </p:pic>
        </p:grpSp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FF69E3BE-B059-E5C9-85BF-B284DDF34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50001" y="5336624"/>
              <a:ext cx="1069686" cy="1069686"/>
            </a:xfrm>
            <a:prstGeom prst="rect">
              <a:avLst/>
            </a:prstGeom>
          </p:spPr>
        </p:pic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DC3580FF-744F-07EA-2F15-1645D6E703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9337" y="832006"/>
            <a:ext cx="4183380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328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5;p14">
            <a:extLst>
              <a:ext uri="{FF2B5EF4-FFF2-40B4-BE49-F238E27FC236}">
                <a16:creationId xmlns:a16="http://schemas.microsoft.com/office/drawing/2014/main" id="{996292B0-FBFA-DF71-D58D-D13C7F4F6973}"/>
              </a:ext>
            </a:extLst>
          </p:cNvPr>
          <p:cNvSpPr txBox="1"/>
          <p:nvPr/>
        </p:nvSpPr>
        <p:spPr>
          <a:xfrm>
            <a:off x="2599184" y="3429000"/>
            <a:ext cx="6993630" cy="613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 defTabSz="1219170">
              <a:lnSpc>
                <a:spcPct val="90000"/>
              </a:lnSpc>
              <a:buClr>
                <a:srgbClr val="000000"/>
              </a:buClr>
            </a:pPr>
            <a:r>
              <a:rPr lang="fr-FR" sz="2400" b="1" dirty="0">
                <a:solidFill>
                  <a:srgbClr val="76B82A"/>
                </a:solidFill>
                <a:latin typeface="Open Sans"/>
                <a:ea typeface="Open Sans"/>
                <a:cs typeface="Open Sans"/>
              </a:rPr>
              <a:t>Règlementation</a:t>
            </a:r>
            <a:endParaRPr sz="2400" b="1" dirty="0">
              <a:solidFill>
                <a:srgbClr val="76B82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26" name="Picture 2" descr="Nous rédigeons les dossiers réglementaires de vos produits.">
            <a:extLst>
              <a:ext uri="{FF2B5EF4-FFF2-40B4-BE49-F238E27FC236}">
                <a16:creationId xmlns:a16="http://schemas.microsoft.com/office/drawing/2014/main" id="{668FF58A-B3E2-4620-5342-B3BBAEBC9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802" y="4289495"/>
            <a:ext cx="3648393" cy="175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1994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9391E7D0-2482-D41A-E473-F52BDC5222A8}"/>
              </a:ext>
            </a:extLst>
          </p:cNvPr>
          <p:cNvSpPr txBox="1"/>
          <p:nvPr/>
        </p:nvSpPr>
        <p:spPr>
          <a:xfrm>
            <a:off x="2528380" y="3400048"/>
            <a:ext cx="71352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rgbClr val="76B82A"/>
                </a:solidFill>
                <a:latin typeface="Open Sans"/>
                <a:ea typeface="Open Sans"/>
                <a:cs typeface="Open Sans"/>
              </a:rPr>
              <a:t>Collecte CYCLAMED 2024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A30287D-CE72-95B5-ED96-9C04AD456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3292" y="4182699"/>
            <a:ext cx="2185415" cy="256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8634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95E4D083-1C02-4919-59E0-7B3F30B5CFBD}"/>
              </a:ext>
            </a:extLst>
          </p:cNvPr>
          <p:cNvSpPr txBox="1">
            <a:spLocks/>
          </p:cNvSpPr>
          <p:nvPr/>
        </p:nvSpPr>
        <p:spPr>
          <a:xfrm>
            <a:off x="917054" y="357367"/>
            <a:ext cx="10979671" cy="43815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2400" b="1" dirty="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</a:rPr>
              <a:t>Quantité de MNU collectée par habitant par région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3382149-2511-914F-2C78-37F615CE4165}"/>
              </a:ext>
            </a:extLst>
          </p:cNvPr>
          <p:cNvSpPr txBox="1"/>
          <p:nvPr/>
        </p:nvSpPr>
        <p:spPr>
          <a:xfrm>
            <a:off x="7844580" y="1398872"/>
            <a:ext cx="3286772" cy="1069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b="1" dirty="0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Collecte des MNU / habitant (nbre de boîtes)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050" b="1" dirty="0">
              <a:solidFill>
                <a:srgbClr val="002060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b="1" dirty="0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VS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050" b="1" dirty="0">
              <a:solidFill>
                <a:srgbClr val="002060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b="1" dirty="0">
                <a:solidFill>
                  <a:srgbClr val="00206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Nombre de boites vendues / habitant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5" name="Espace réservé du numéro de diapositive 1">
            <a:extLst>
              <a:ext uri="{FF2B5EF4-FFF2-40B4-BE49-F238E27FC236}">
                <a16:creationId xmlns:a16="http://schemas.microsoft.com/office/drawing/2014/main" id="{370B26BA-AEC7-CF9B-A53C-FDE8B88C66E8}"/>
              </a:ext>
            </a:extLst>
          </p:cNvPr>
          <p:cNvSpPr txBox="1">
            <a:spLocks/>
          </p:cNvSpPr>
          <p:nvPr/>
        </p:nvSpPr>
        <p:spPr>
          <a:xfrm>
            <a:off x="-14146" y="6470508"/>
            <a:ext cx="523812" cy="39677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fr-FR" sz="1867" b="0" i="0" u="none" strike="noStrike" kern="0" cap="none" spc="0" normalizeH="0" baseline="0" noProof="0">
                <a:ln>
                  <a:noFill/>
                </a:ln>
                <a:solidFill>
                  <a:srgbClr val="7DBC3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lang="fr-FR" sz="1867" b="0" i="0" u="none" strike="noStrike" kern="0" cap="none" spc="0" normalizeH="0" baseline="0" noProof="0" dirty="0">
              <a:ln>
                <a:noFill/>
              </a:ln>
              <a:solidFill>
                <a:srgbClr val="7DBC3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3516792-ED5D-7BEC-0E14-11CAD084D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333" y="692352"/>
            <a:ext cx="5413551" cy="5988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BDE25ACB-8E3D-3C34-152D-E317A07BFDA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6496240"/>
              </p:ext>
            </p:extLst>
          </p:nvPr>
        </p:nvGraphicFramePr>
        <p:xfrm>
          <a:off x="6896551" y="278892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925379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9391E7D0-2482-D41A-E473-F52BDC5222A8}"/>
              </a:ext>
            </a:extLst>
          </p:cNvPr>
          <p:cNvSpPr txBox="1"/>
          <p:nvPr/>
        </p:nvSpPr>
        <p:spPr>
          <a:xfrm>
            <a:off x="2528380" y="3429000"/>
            <a:ext cx="71352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rgbClr val="76B82A"/>
                </a:solidFill>
                <a:latin typeface="Open Sans"/>
                <a:ea typeface="Open Sans"/>
                <a:cs typeface="Open Sans"/>
              </a:rPr>
              <a:t>Quels sont les comportements des Français ?</a:t>
            </a:r>
          </a:p>
        </p:txBody>
      </p:sp>
    </p:spTree>
    <p:extLst>
      <p:ext uri="{BB962C8B-B14F-4D97-AF65-F5344CB8AC3E}">
        <p14:creationId xmlns:p14="http://schemas.microsoft.com/office/powerpoint/2010/main" val="21035704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95E4D083-1C02-4919-59E0-7B3F30B5CFBD}"/>
              </a:ext>
            </a:extLst>
          </p:cNvPr>
          <p:cNvSpPr txBox="1">
            <a:spLocks/>
          </p:cNvSpPr>
          <p:nvPr/>
        </p:nvSpPr>
        <p:spPr>
          <a:xfrm>
            <a:off x="965180" y="309241"/>
            <a:ext cx="11693748" cy="43815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3C18DB7-B0F6-F4FB-8E76-6B6054C739BD}"/>
              </a:ext>
            </a:extLst>
          </p:cNvPr>
          <p:cNvSpPr txBox="1"/>
          <p:nvPr/>
        </p:nvSpPr>
        <p:spPr>
          <a:xfrm>
            <a:off x="8600793" y="918525"/>
            <a:ext cx="3026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Etude barométrique 2025 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BF1A0540-394E-2799-9FDD-7D32C15BB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7845" y="1366658"/>
            <a:ext cx="1400175" cy="923925"/>
          </a:xfrm>
          <a:prstGeom prst="rect">
            <a:avLst/>
          </a:prstGeom>
        </p:spPr>
      </p:pic>
      <p:sp>
        <p:nvSpPr>
          <p:cNvPr id="6" name="Espace réservé du numéro de diapositive 1">
            <a:extLst>
              <a:ext uri="{FF2B5EF4-FFF2-40B4-BE49-F238E27FC236}">
                <a16:creationId xmlns:a16="http://schemas.microsoft.com/office/drawing/2014/main" id="{80237345-B1F2-CBB3-6FD9-DDFD4A1B3784}"/>
              </a:ext>
            </a:extLst>
          </p:cNvPr>
          <p:cNvSpPr txBox="1">
            <a:spLocks/>
          </p:cNvSpPr>
          <p:nvPr/>
        </p:nvSpPr>
        <p:spPr>
          <a:xfrm>
            <a:off x="-14146" y="6470508"/>
            <a:ext cx="523812" cy="39677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fr-FR" sz="1867" b="0" i="0" u="none" strike="noStrike" kern="0" cap="none" spc="0" normalizeH="0" baseline="0" noProof="0">
                <a:ln>
                  <a:noFill/>
                </a:ln>
                <a:solidFill>
                  <a:srgbClr val="7DBC3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23</a:t>
            </a:fld>
            <a:endParaRPr kumimoji="0" lang="fr-FR" sz="1867" b="0" i="0" u="none" strike="noStrike" kern="0" cap="none" spc="0" normalizeH="0" baseline="0" noProof="0" dirty="0">
              <a:ln>
                <a:noFill/>
              </a:ln>
              <a:solidFill>
                <a:srgbClr val="7DBC3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244651E0-7678-B40B-4AF2-A79265C75FF5}"/>
              </a:ext>
            </a:extLst>
          </p:cNvPr>
          <p:cNvSpPr txBox="1">
            <a:spLocks/>
          </p:cNvSpPr>
          <p:nvPr/>
        </p:nvSpPr>
        <p:spPr>
          <a:xfrm>
            <a:off x="917054" y="357367"/>
            <a:ext cx="10979671" cy="43815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2400" b="1" dirty="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</a:rPr>
              <a:t>Les comportements : Etude 2024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107FD9D-D5C9-E3C3-A2E5-7DA5FD8A9F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7097" y="843644"/>
            <a:ext cx="3905251" cy="556338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40B8FB9-0C0B-66CC-5EF1-E4063DB408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314" y="2453923"/>
            <a:ext cx="2719702" cy="68634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DF4ACFD-07C4-A201-B10E-58032E5984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89" y="5042804"/>
            <a:ext cx="3222351" cy="44853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28D5A76-C637-DA28-4E80-8EB1206E28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8105" y="4411489"/>
            <a:ext cx="1060908" cy="107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5594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9391E7D0-2482-D41A-E473-F52BDC5222A8}"/>
              </a:ext>
            </a:extLst>
          </p:cNvPr>
          <p:cNvSpPr txBox="1"/>
          <p:nvPr/>
        </p:nvSpPr>
        <p:spPr>
          <a:xfrm>
            <a:off x="2528380" y="3720402"/>
            <a:ext cx="71352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solidFill>
                  <a:srgbClr val="76B82A"/>
                </a:solidFill>
                <a:latin typeface="Open Sans"/>
                <a:ea typeface="Open Sans"/>
                <a:cs typeface="Open Sans"/>
              </a:rPr>
              <a:t>Communication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FR" sz="2800" b="1" dirty="0">
                <a:solidFill>
                  <a:srgbClr val="76B82A"/>
                </a:solidFill>
                <a:latin typeface="Open Sans"/>
                <a:ea typeface="Open Sans"/>
                <a:cs typeface="Open Sans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36901178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78;p15">
            <a:extLst>
              <a:ext uri="{FF2B5EF4-FFF2-40B4-BE49-F238E27FC236}">
                <a16:creationId xmlns:a16="http://schemas.microsoft.com/office/drawing/2014/main" id="{9973445B-0E72-AC6C-F2B0-474CCCDC7F9F}"/>
              </a:ext>
            </a:extLst>
          </p:cNvPr>
          <p:cNvSpPr txBox="1"/>
          <p:nvPr/>
        </p:nvSpPr>
        <p:spPr>
          <a:xfrm>
            <a:off x="123667" y="176190"/>
            <a:ext cx="740400" cy="6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6B82A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76B82A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5E4D083-1C02-4919-59E0-7B3F30B5CFBD}"/>
              </a:ext>
            </a:extLst>
          </p:cNvPr>
          <p:cNvSpPr txBox="1">
            <a:spLocks/>
          </p:cNvSpPr>
          <p:nvPr/>
        </p:nvSpPr>
        <p:spPr>
          <a:xfrm>
            <a:off x="965180" y="309241"/>
            <a:ext cx="11693748" cy="43815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98D22830-C236-630B-875B-60EF9B471914}"/>
              </a:ext>
            </a:extLst>
          </p:cNvPr>
          <p:cNvSpPr txBox="1">
            <a:spLocks/>
          </p:cNvSpPr>
          <p:nvPr/>
        </p:nvSpPr>
        <p:spPr>
          <a:xfrm>
            <a:off x="965180" y="263690"/>
            <a:ext cx="9794832" cy="5245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2400" b="1" dirty="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</a:rPr>
              <a:t>Pour tous TRIER / APPORTER / PRESERVER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8FE7DAF-1C8B-4E71-BAC6-2F63FEF3F90E}"/>
              </a:ext>
            </a:extLst>
          </p:cNvPr>
          <p:cNvSpPr txBox="1"/>
          <p:nvPr/>
        </p:nvSpPr>
        <p:spPr>
          <a:xfrm>
            <a:off x="3486831" y="2335238"/>
            <a:ext cx="32514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4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Tri affiné des patients : emballages vides, étuis carton et notices papier dans le tri sélectif du domicile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C74C1A0-F70D-B9A1-C174-6921969FAA84}"/>
              </a:ext>
            </a:extLst>
          </p:cNvPr>
          <p:cNvSpPr txBox="1"/>
          <p:nvPr/>
        </p:nvSpPr>
        <p:spPr>
          <a:xfrm>
            <a:off x="271215" y="2279710"/>
            <a:ext cx="26037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4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Identification des médicaments, sans la parapharmacie, compléments alimentaires, dispositifs médicaux…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4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4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Aide avec le moteur de recherche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ECCAD8E-3A93-4E41-AA39-CBFFAEAAF68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678" y="4362152"/>
            <a:ext cx="3735023" cy="478897"/>
          </a:xfrm>
          <a:prstGeom prst="rect">
            <a:avLst/>
          </a:prstGeom>
        </p:spPr>
      </p:pic>
      <p:sp>
        <p:nvSpPr>
          <p:cNvPr id="10" name="Accolade ouvrante 9">
            <a:extLst>
              <a:ext uri="{FF2B5EF4-FFF2-40B4-BE49-F238E27FC236}">
                <a16:creationId xmlns:a16="http://schemas.microsoft.com/office/drawing/2014/main" id="{A2272654-23E7-69DA-6FE6-A0CB3B6FA21B}"/>
              </a:ext>
            </a:extLst>
          </p:cNvPr>
          <p:cNvSpPr/>
          <p:nvPr/>
        </p:nvSpPr>
        <p:spPr>
          <a:xfrm rot="5400000">
            <a:off x="3558065" y="-1558107"/>
            <a:ext cx="770873" cy="690476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8E9192"/>
              </a:solidFill>
              <a:effectLst/>
              <a:uLnTx/>
              <a:uFillTx/>
              <a:latin typeface="Eras Light ITC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93ECF12-D8AB-1128-329D-9ECFE76F6FA1}"/>
              </a:ext>
            </a:extLst>
          </p:cNvPr>
          <p:cNvSpPr txBox="1"/>
          <p:nvPr/>
        </p:nvSpPr>
        <p:spPr>
          <a:xfrm>
            <a:off x="1922799" y="868130"/>
            <a:ext cx="3053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39448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TRIER</a:t>
            </a:r>
          </a:p>
        </p:txBody>
      </p:sp>
      <p:sp>
        <p:nvSpPr>
          <p:cNvPr id="12" name="Accolade ouvrante 11">
            <a:extLst>
              <a:ext uri="{FF2B5EF4-FFF2-40B4-BE49-F238E27FC236}">
                <a16:creationId xmlns:a16="http://schemas.microsoft.com/office/drawing/2014/main" id="{75E6EBB3-B0BF-427C-EA87-1B202DF06306}"/>
              </a:ext>
            </a:extLst>
          </p:cNvPr>
          <p:cNvSpPr/>
          <p:nvPr/>
        </p:nvSpPr>
        <p:spPr>
          <a:xfrm rot="5400000">
            <a:off x="9953992" y="151286"/>
            <a:ext cx="584775" cy="290900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8E9192"/>
              </a:solidFill>
              <a:effectLst/>
              <a:uLnTx/>
              <a:uFillTx/>
              <a:latin typeface="Eras Light ITC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D86159F-756F-348E-4000-A6D4BE616E1C}"/>
              </a:ext>
            </a:extLst>
          </p:cNvPr>
          <p:cNvSpPr txBox="1"/>
          <p:nvPr/>
        </p:nvSpPr>
        <p:spPr>
          <a:xfrm>
            <a:off x="8647457" y="821807"/>
            <a:ext cx="3053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39448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APPORTER</a:t>
            </a:r>
          </a:p>
        </p:txBody>
      </p:sp>
      <p:sp>
        <p:nvSpPr>
          <p:cNvPr id="14" name="Accolade ouvrante 13">
            <a:extLst>
              <a:ext uri="{FF2B5EF4-FFF2-40B4-BE49-F238E27FC236}">
                <a16:creationId xmlns:a16="http://schemas.microsoft.com/office/drawing/2014/main" id="{3E8F018E-90B8-1095-F059-526B3D8FEA2A}"/>
              </a:ext>
            </a:extLst>
          </p:cNvPr>
          <p:cNvSpPr/>
          <p:nvPr/>
        </p:nvSpPr>
        <p:spPr>
          <a:xfrm rot="5400000">
            <a:off x="8476269" y="2859275"/>
            <a:ext cx="478897" cy="413764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8E9192"/>
              </a:solidFill>
              <a:effectLst/>
              <a:uLnTx/>
              <a:uFillTx/>
              <a:latin typeface="Eras Light ITC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0664D3B-0078-C343-3F66-F62525EA2851}"/>
              </a:ext>
            </a:extLst>
          </p:cNvPr>
          <p:cNvSpPr txBox="1"/>
          <p:nvPr/>
        </p:nvSpPr>
        <p:spPr>
          <a:xfrm>
            <a:off x="7276289" y="4233598"/>
            <a:ext cx="3053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39448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PRESERVER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0DBBD570-FE50-77A4-A6A7-A21A7C4D99A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2165" y="3150809"/>
            <a:ext cx="3904124" cy="91037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62C8864-99AF-F0F3-5D85-2C46ED7782D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1150" y="5144464"/>
            <a:ext cx="776152" cy="1058389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D31DE614-A46F-E622-BF61-ECC5684DC7BC}"/>
              </a:ext>
            </a:extLst>
          </p:cNvPr>
          <p:cNvSpPr txBox="1"/>
          <p:nvPr/>
        </p:nvSpPr>
        <p:spPr>
          <a:xfrm>
            <a:off x="8489708" y="2015760"/>
            <a:ext cx="32514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4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Uniquement les médicaments avec l’emballage en contact avec la substance médicamenteuse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38B4C7C0-0AE6-8CFF-4F05-079146DB8C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1975" y="2872010"/>
            <a:ext cx="1162050" cy="923925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7FAC5E9-110E-5B11-73D2-B55C8AFAF5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5311" y="2872010"/>
            <a:ext cx="2476500" cy="93345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597EA81-DF5B-A224-43F9-39E0A4D5331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938" y="5220448"/>
            <a:ext cx="776152" cy="938774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B8DC5A8-6235-A98C-0EC9-821CA540BCF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8593" y="5128430"/>
            <a:ext cx="947696" cy="122879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E35F796-B897-799C-2ED2-FBF9FD6AE6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82899" y="5049772"/>
            <a:ext cx="1905000" cy="1247775"/>
          </a:xfrm>
          <a:prstGeom prst="rect">
            <a:avLst/>
          </a:prstGeom>
        </p:spPr>
      </p:pic>
      <p:sp>
        <p:nvSpPr>
          <p:cNvPr id="4" name="Espace réservé du numéro de diapositive 1">
            <a:extLst>
              <a:ext uri="{FF2B5EF4-FFF2-40B4-BE49-F238E27FC236}">
                <a16:creationId xmlns:a16="http://schemas.microsoft.com/office/drawing/2014/main" id="{9D104E54-7152-CE59-7395-4E442FF490B3}"/>
              </a:ext>
            </a:extLst>
          </p:cNvPr>
          <p:cNvSpPr txBox="1">
            <a:spLocks/>
          </p:cNvSpPr>
          <p:nvPr/>
        </p:nvSpPr>
        <p:spPr>
          <a:xfrm>
            <a:off x="-14146" y="6470508"/>
            <a:ext cx="523812" cy="39677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fr-FR" sz="1867" b="0" i="0" u="none" strike="noStrike" kern="0" cap="none" spc="0" normalizeH="0" baseline="0" noProof="0">
                <a:ln>
                  <a:noFill/>
                </a:ln>
                <a:solidFill>
                  <a:srgbClr val="7DBC3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</a:t>
            </a:fld>
            <a:endParaRPr kumimoji="0" lang="fr-FR" sz="1867" b="0" i="0" u="none" strike="noStrike" kern="0" cap="none" spc="0" normalizeH="0" baseline="0" noProof="0" dirty="0">
              <a:ln>
                <a:noFill/>
              </a:ln>
              <a:solidFill>
                <a:srgbClr val="7DBC3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46066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12BF7992-89E5-D94A-3E51-D81DF76B32AE}"/>
              </a:ext>
            </a:extLst>
          </p:cNvPr>
          <p:cNvSpPr txBox="1">
            <a:spLocks/>
          </p:cNvSpPr>
          <p:nvPr/>
        </p:nvSpPr>
        <p:spPr>
          <a:xfrm>
            <a:off x="931992" y="360099"/>
            <a:ext cx="11101387" cy="3999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fr-FR" sz="2400" b="1" dirty="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</a:rPr>
              <a:t>2025 :  Accent sur ce message de communication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E8D9E4C-FC79-195C-5BE7-10D026F185B5}"/>
              </a:ext>
            </a:extLst>
          </p:cNvPr>
          <p:cNvSpPr txBox="1"/>
          <p:nvPr/>
        </p:nvSpPr>
        <p:spPr>
          <a:xfrm>
            <a:off x="3311992" y="1030869"/>
            <a:ext cx="45175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Les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emballages vides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médicaments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pour le tri sélectif</a:t>
            </a:r>
          </a:p>
        </p:txBody>
      </p:sp>
      <p:sp>
        <p:nvSpPr>
          <p:cNvPr id="26" name="Google Shape;78;p15">
            <a:extLst>
              <a:ext uri="{FF2B5EF4-FFF2-40B4-BE49-F238E27FC236}">
                <a16:creationId xmlns:a16="http://schemas.microsoft.com/office/drawing/2014/main" id="{359AE62A-DF90-690D-BD7D-AFED9E0E1E62}"/>
              </a:ext>
            </a:extLst>
          </p:cNvPr>
          <p:cNvSpPr txBox="1"/>
          <p:nvPr/>
        </p:nvSpPr>
        <p:spPr>
          <a:xfrm>
            <a:off x="123667" y="176190"/>
            <a:ext cx="740400" cy="6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>
                <a:solidFill>
                  <a:srgbClr val="76B82A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76B82A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C2C2599-5C27-587A-EE9E-BB02FA2D745A}"/>
              </a:ext>
            </a:extLst>
          </p:cNvPr>
          <p:cNvSpPr txBox="1">
            <a:spLocks/>
          </p:cNvSpPr>
          <p:nvPr/>
        </p:nvSpPr>
        <p:spPr>
          <a:xfrm>
            <a:off x="-14146" y="6470508"/>
            <a:ext cx="523812" cy="39677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fr-FR" sz="1867" b="0" i="0" u="none" strike="noStrike" kern="0" cap="none" spc="0" normalizeH="0" baseline="0" noProof="0">
                <a:ln>
                  <a:noFill/>
                </a:ln>
                <a:solidFill>
                  <a:srgbClr val="7DBC3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26</a:t>
            </a:fld>
            <a:endParaRPr kumimoji="0" lang="fr-FR" sz="1867" b="0" i="0" u="none" strike="noStrike" kern="0" cap="none" spc="0" normalizeH="0" baseline="0" noProof="0" dirty="0">
              <a:ln>
                <a:noFill/>
              </a:ln>
              <a:solidFill>
                <a:srgbClr val="7DBC3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2C44D25-8637-195B-D1B8-DAEF9CD5C842}"/>
              </a:ext>
            </a:extLst>
          </p:cNvPr>
          <p:cNvGrpSpPr/>
          <p:nvPr/>
        </p:nvGrpSpPr>
        <p:grpSpPr>
          <a:xfrm>
            <a:off x="4405411" y="1919891"/>
            <a:ext cx="2330717" cy="4258041"/>
            <a:chOff x="4405411" y="1919891"/>
            <a:chExt cx="2330717" cy="4258041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55AEB8A6-3695-2DF2-A88E-BE8D44598D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05411" y="1919891"/>
              <a:ext cx="2330717" cy="4258041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097E1B35-319E-1305-F736-B496ABD69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19532" y="3962400"/>
              <a:ext cx="537819" cy="514570"/>
            </a:xfrm>
            <a:prstGeom prst="rect">
              <a:avLst/>
            </a:prstGeom>
          </p:spPr>
        </p:pic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2B34AA92-08F2-6B17-AD99-91203F5A43B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4841" y="1642475"/>
            <a:ext cx="3353848" cy="4639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24419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12BF7992-89E5-D94A-3E51-D81DF76B32AE}"/>
              </a:ext>
            </a:extLst>
          </p:cNvPr>
          <p:cNvSpPr txBox="1">
            <a:spLocks/>
          </p:cNvSpPr>
          <p:nvPr/>
        </p:nvSpPr>
        <p:spPr>
          <a:xfrm>
            <a:off x="931992" y="360099"/>
            <a:ext cx="11101387" cy="3999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fr-FR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Google Shape;78;p15">
            <a:extLst>
              <a:ext uri="{FF2B5EF4-FFF2-40B4-BE49-F238E27FC236}">
                <a16:creationId xmlns:a16="http://schemas.microsoft.com/office/drawing/2014/main" id="{359AE62A-DF90-690D-BD7D-AFED9E0E1E62}"/>
              </a:ext>
            </a:extLst>
          </p:cNvPr>
          <p:cNvSpPr txBox="1"/>
          <p:nvPr/>
        </p:nvSpPr>
        <p:spPr>
          <a:xfrm>
            <a:off x="123667" y="176190"/>
            <a:ext cx="740400" cy="6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76B82A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37BC31A-DFD3-E310-418D-33FE58CAF832}"/>
              </a:ext>
            </a:extLst>
          </p:cNvPr>
          <p:cNvSpPr txBox="1"/>
          <p:nvPr/>
        </p:nvSpPr>
        <p:spPr>
          <a:xfrm>
            <a:off x="953117" y="360099"/>
            <a:ext cx="931453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fr-FR"/>
            </a:defPPr>
            <a:lvl1pPr defTabSz="914332">
              <a:defRPr sz="2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</a:defRPr>
            </a:lvl1pPr>
          </a:lstStyle>
          <a:p>
            <a:r>
              <a:rPr lang="fr-FR" dirty="0"/>
              <a:t>Affiches pour les pharmacies : exemples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F3B80D0-4F7F-33EC-E2E7-61DF3502C0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80" r="1830" b="1363"/>
          <a:stretch/>
        </p:blipFill>
        <p:spPr>
          <a:xfrm>
            <a:off x="88176" y="950331"/>
            <a:ext cx="3663692" cy="5307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Espace réservé du numéro de diapositive 1">
            <a:extLst>
              <a:ext uri="{FF2B5EF4-FFF2-40B4-BE49-F238E27FC236}">
                <a16:creationId xmlns:a16="http://schemas.microsoft.com/office/drawing/2014/main" id="{70D55252-0482-3DF2-9AF6-A818E77EC2EE}"/>
              </a:ext>
            </a:extLst>
          </p:cNvPr>
          <p:cNvSpPr txBox="1">
            <a:spLocks/>
          </p:cNvSpPr>
          <p:nvPr/>
        </p:nvSpPr>
        <p:spPr>
          <a:xfrm>
            <a:off x="-14146" y="6470508"/>
            <a:ext cx="523812" cy="39677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fr-FR" sz="1867" b="0" i="0" u="none" strike="noStrike" kern="0" cap="none" spc="0" normalizeH="0" baseline="0" noProof="0">
                <a:ln>
                  <a:noFill/>
                </a:ln>
                <a:solidFill>
                  <a:srgbClr val="7DBC3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27</a:t>
            </a:fld>
            <a:endParaRPr kumimoji="0" lang="fr-FR" sz="1867" b="0" i="0" u="none" strike="noStrike" kern="0" cap="none" spc="0" normalizeH="0" baseline="0" noProof="0" dirty="0">
              <a:ln>
                <a:noFill/>
              </a:ln>
              <a:solidFill>
                <a:srgbClr val="7DBC3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2EA6643-C818-D022-6515-F70AADCBE2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217"/>
          <a:stretch/>
        </p:blipFill>
        <p:spPr>
          <a:xfrm>
            <a:off x="8190385" y="928850"/>
            <a:ext cx="3733889" cy="52834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4319ECC-EAE0-FE8D-8A40-635DDE963B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0031" y="907370"/>
            <a:ext cx="3733889" cy="53225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Google Shape;78;p15">
            <a:extLst>
              <a:ext uri="{FF2B5EF4-FFF2-40B4-BE49-F238E27FC236}">
                <a16:creationId xmlns:a16="http://schemas.microsoft.com/office/drawing/2014/main" id="{1FA4C8C3-D9B4-955C-1F35-42E6D05DD9DC}"/>
              </a:ext>
            </a:extLst>
          </p:cNvPr>
          <p:cNvSpPr txBox="1"/>
          <p:nvPr/>
        </p:nvSpPr>
        <p:spPr>
          <a:xfrm>
            <a:off x="123667" y="176191"/>
            <a:ext cx="740400" cy="6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914354">
              <a:defRPr/>
            </a:pPr>
            <a:r>
              <a:rPr lang="fr" sz="3200" b="1" dirty="0">
                <a:solidFill>
                  <a:srgbClr val="76B82A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sz="3200" b="1" dirty="0">
              <a:solidFill>
                <a:srgbClr val="76B82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8343626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12BF7992-89E5-D94A-3E51-D81DF76B32AE}"/>
              </a:ext>
            </a:extLst>
          </p:cNvPr>
          <p:cNvSpPr txBox="1">
            <a:spLocks/>
          </p:cNvSpPr>
          <p:nvPr/>
        </p:nvSpPr>
        <p:spPr>
          <a:xfrm>
            <a:off x="931992" y="360099"/>
            <a:ext cx="11101387" cy="3999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Google Shape;78;p15">
            <a:extLst>
              <a:ext uri="{FF2B5EF4-FFF2-40B4-BE49-F238E27FC236}">
                <a16:creationId xmlns:a16="http://schemas.microsoft.com/office/drawing/2014/main" id="{359AE62A-DF90-690D-BD7D-AFED9E0E1E62}"/>
              </a:ext>
            </a:extLst>
          </p:cNvPr>
          <p:cNvSpPr txBox="1"/>
          <p:nvPr/>
        </p:nvSpPr>
        <p:spPr>
          <a:xfrm>
            <a:off x="123667" y="176190"/>
            <a:ext cx="740400" cy="6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6B82A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76B82A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37BC31A-DFD3-E310-418D-33FE58CAF832}"/>
              </a:ext>
            </a:extLst>
          </p:cNvPr>
          <p:cNvSpPr txBox="1"/>
          <p:nvPr/>
        </p:nvSpPr>
        <p:spPr>
          <a:xfrm>
            <a:off x="1083745" y="360099"/>
            <a:ext cx="93406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fr-FR" sz="2000" b="1" dirty="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</a:rPr>
              <a:t>Affiche pour les collectivités locales, déchèteries…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7FB5A38-CD6E-7550-E6A9-B3351B411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2689" y="824990"/>
            <a:ext cx="3953957" cy="5547235"/>
          </a:xfrm>
          <a:prstGeom prst="rect">
            <a:avLst/>
          </a:prstGeom>
        </p:spPr>
      </p:pic>
      <p:sp>
        <p:nvSpPr>
          <p:cNvPr id="5" name="Espace réservé du numéro de diapositive 1">
            <a:extLst>
              <a:ext uri="{FF2B5EF4-FFF2-40B4-BE49-F238E27FC236}">
                <a16:creationId xmlns:a16="http://schemas.microsoft.com/office/drawing/2014/main" id="{8A8B64B9-49E7-29B3-69DB-9ECFE9EB1525}"/>
              </a:ext>
            </a:extLst>
          </p:cNvPr>
          <p:cNvSpPr txBox="1">
            <a:spLocks/>
          </p:cNvSpPr>
          <p:nvPr/>
        </p:nvSpPr>
        <p:spPr>
          <a:xfrm>
            <a:off x="-14146" y="6470508"/>
            <a:ext cx="523812" cy="39677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fr-FR" sz="1867" b="0" i="0" u="none" strike="noStrike" kern="0" cap="none" spc="0" normalizeH="0" baseline="0" noProof="0">
                <a:ln>
                  <a:noFill/>
                </a:ln>
                <a:solidFill>
                  <a:srgbClr val="7DBC3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28</a:t>
            </a:fld>
            <a:endParaRPr kumimoji="0" lang="fr-FR" sz="1867" b="0" i="0" u="none" strike="noStrike" kern="0" cap="none" spc="0" normalizeH="0" baseline="0" noProof="0" dirty="0">
              <a:ln>
                <a:noFill/>
              </a:ln>
              <a:solidFill>
                <a:srgbClr val="7DBC3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10727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12BF7992-89E5-D94A-3E51-D81DF76B32AE}"/>
              </a:ext>
            </a:extLst>
          </p:cNvPr>
          <p:cNvSpPr txBox="1">
            <a:spLocks/>
          </p:cNvSpPr>
          <p:nvPr/>
        </p:nvSpPr>
        <p:spPr>
          <a:xfrm>
            <a:off x="931992" y="360099"/>
            <a:ext cx="11101387" cy="3999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Google Shape;78;p15">
            <a:extLst>
              <a:ext uri="{FF2B5EF4-FFF2-40B4-BE49-F238E27FC236}">
                <a16:creationId xmlns:a16="http://schemas.microsoft.com/office/drawing/2014/main" id="{359AE62A-DF90-690D-BD7D-AFED9E0E1E62}"/>
              </a:ext>
            </a:extLst>
          </p:cNvPr>
          <p:cNvSpPr txBox="1"/>
          <p:nvPr/>
        </p:nvSpPr>
        <p:spPr>
          <a:xfrm>
            <a:off x="123667" y="176190"/>
            <a:ext cx="740400" cy="6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76B82A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76B82A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D8DB5AE-74EC-EFCD-81D7-E4E4CB9F3735}"/>
              </a:ext>
            </a:extLst>
          </p:cNvPr>
          <p:cNvSpPr txBox="1"/>
          <p:nvPr/>
        </p:nvSpPr>
        <p:spPr>
          <a:xfrm>
            <a:off x="931992" y="315924"/>
            <a:ext cx="94116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0" fontAlgn="auto">
              <a:spcAft>
                <a:spcPts val="0"/>
              </a:spcAft>
              <a:buClrTx/>
              <a:buSzTx/>
              <a:tabLst/>
              <a:defRPr/>
            </a:pPr>
            <a:r>
              <a:rPr lang="fr-FR" sz="2000" b="1" dirty="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</a:rPr>
              <a:t>Animations téléchargeables sur notre site Internet par tous 😊 (1/2)</a:t>
            </a:r>
          </a:p>
        </p:txBody>
      </p:sp>
      <p:pic>
        <p:nvPicPr>
          <p:cNvPr id="7" name="CYCLAMED_TRI_2024_WEB_20S">
            <a:hlinkClick r:id="" action="ppaction://media"/>
            <a:extLst>
              <a:ext uri="{FF2B5EF4-FFF2-40B4-BE49-F238E27FC236}">
                <a16:creationId xmlns:a16="http://schemas.microsoft.com/office/drawing/2014/main" id="{2FF165BC-0BF1-34A5-2666-44CD87045A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21510" y="1076899"/>
            <a:ext cx="8645944" cy="4863343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B4D3471-8FA6-CDEA-2D0B-418466C9BF2C}"/>
              </a:ext>
            </a:extLst>
          </p:cNvPr>
          <p:cNvSpPr txBox="1">
            <a:spLocks/>
          </p:cNvSpPr>
          <p:nvPr/>
        </p:nvSpPr>
        <p:spPr>
          <a:xfrm>
            <a:off x="-14146" y="6470508"/>
            <a:ext cx="523812" cy="39677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fr-FR" sz="1867" b="0" i="0" u="none" strike="noStrike" kern="0" cap="none" spc="0" normalizeH="0" baseline="0" noProof="0">
                <a:ln>
                  <a:noFill/>
                </a:ln>
                <a:solidFill>
                  <a:srgbClr val="7DBC3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29</a:t>
            </a:fld>
            <a:endParaRPr kumimoji="0" lang="fr-FR" sz="1867" b="0" i="0" u="none" strike="noStrike" kern="0" cap="none" spc="0" normalizeH="0" baseline="0" noProof="0" dirty="0">
              <a:ln>
                <a:noFill/>
              </a:ln>
              <a:solidFill>
                <a:srgbClr val="7DBC3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937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/>
          <p:nvPr/>
        </p:nvSpPr>
        <p:spPr>
          <a:xfrm>
            <a:off x="0" y="6430500"/>
            <a:ext cx="12192000" cy="436000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72" name="Google Shape;72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467" y="6470324"/>
            <a:ext cx="2091268" cy="356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59913" y="6258841"/>
            <a:ext cx="1194329" cy="4792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/>
          <p:cNvSpPr/>
          <p:nvPr/>
        </p:nvSpPr>
        <p:spPr>
          <a:xfrm>
            <a:off x="368633" y="309833"/>
            <a:ext cx="10032800" cy="479200"/>
          </a:xfrm>
          <a:prstGeom prst="roundRect">
            <a:avLst>
              <a:gd name="adj" fmla="val 50000"/>
            </a:avLst>
          </a:prstGeom>
          <a:solidFill>
            <a:srgbClr val="76B82A"/>
          </a:solidFill>
          <a:ln w="19050" cap="flat" cmpd="sng">
            <a:solidFill>
              <a:srgbClr val="76B8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76;p15"/>
          <p:cNvSpPr/>
          <p:nvPr/>
        </p:nvSpPr>
        <p:spPr>
          <a:xfrm>
            <a:off x="197267" y="216033"/>
            <a:ext cx="666800" cy="666800"/>
          </a:xfrm>
          <a:prstGeom prst="ellipse">
            <a:avLst/>
          </a:prstGeom>
          <a:solidFill>
            <a:srgbClr val="FFFFFF"/>
          </a:solidFill>
          <a:ln w="28575" cap="flat" cmpd="sng">
            <a:solidFill>
              <a:srgbClr val="76B8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77;p15"/>
          <p:cNvSpPr txBox="1"/>
          <p:nvPr/>
        </p:nvSpPr>
        <p:spPr>
          <a:xfrm>
            <a:off x="794130" y="223006"/>
            <a:ext cx="9728400" cy="4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78" name="Google Shape;78;p15"/>
          <p:cNvSpPr txBox="1"/>
          <p:nvPr/>
        </p:nvSpPr>
        <p:spPr>
          <a:xfrm>
            <a:off x="123667" y="176190"/>
            <a:ext cx="740400" cy="6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76B82A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76B82A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5282DD4-8A6C-87CA-4EEE-963C833A016E}"/>
              </a:ext>
            </a:extLst>
          </p:cNvPr>
          <p:cNvSpPr txBox="1">
            <a:spLocks/>
          </p:cNvSpPr>
          <p:nvPr/>
        </p:nvSpPr>
        <p:spPr>
          <a:xfrm>
            <a:off x="50022" y="6470508"/>
            <a:ext cx="523812" cy="39677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fr-FR" sz="1867" b="0" i="0" u="none" strike="noStrike" kern="0" cap="none" spc="0" normalizeH="0" baseline="0" noProof="0">
                <a:ln>
                  <a:noFill/>
                </a:ln>
                <a:solidFill>
                  <a:srgbClr val="7DBC3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fr-FR" sz="1867" b="0" i="0" u="none" strike="noStrike" kern="0" cap="none" spc="0" normalizeH="0" baseline="0" noProof="0" dirty="0">
              <a:ln>
                <a:noFill/>
              </a:ln>
              <a:solidFill>
                <a:srgbClr val="7DBC3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8A7F4402-2593-5563-3204-4229B84E6C44}"/>
              </a:ext>
            </a:extLst>
          </p:cNvPr>
          <p:cNvSpPr txBox="1">
            <a:spLocks/>
          </p:cNvSpPr>
          <p:nvPr/>
        </p:nvSpPr>
        <p:spPr>
          <a:xfrm>
            <a:off x="867783" y="365468"/>
            <a:ext cx="11100816" cy="77855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</a:pPr>
            <a:r>
              <a:rPr lang="fr-FR" sz="2500" dirty="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Arial"/>
              </a:rPr>
              <a:t>Un peu d’histoire sur la filière REP MNU</a:t>
            </a:r>
            <a:br>
              <a:rPr lang="fr-FR" sz="2000" dirty="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Arial"/>
              </a:rPr>
            </a:br>
            <a:endParaRPr lang="fr-FR" sz="2000" dirty="0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Arial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60069DB-F4BF-57DE-D25B-EC87152258B2}"/>
              </a:ext>
            </a:extLst>
          </p:cNvPr>
          <p:cNvSpPr txBox="1"/>
          <p:nvPr/>
        </p:nvSpPr>
        <p:spPr>
          <a:xfrm>
            <a:off x="44486" y="6144460"/>
            <a:ext cx="112468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*REP : Responsabilité Elargie des Producteurs en matière de prévention et de gestion des déchets générés par leurs produits, issues de la loi de 1975. 14 familles de produits concernés.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14DD956-F464-AF20-B4BD-772965526A6B}"/>
              </a:ext>
            </a:extLst>
          </p:cNvPr>
          <p:cNvSpPr txBox="1"/>
          <p:nvPr/>
        </p:nvSpPr>
        <p:spPr>
          <a:xfrm>
            <a:off x="11310413" y="2583295"/>
            <a:ext cx="9002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2027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F2BBF4-94A9-B29F-A610-F8224EBEA1B6}"/>
              </a:ext>
            </a:extLst>
          </p:cNvPr>
          <p:cNvSpPr/>
          <p:nvPr/>
        </p:nvSpPr>
        <p:spPr>
          <a:xfrm>
            <a:off x="9556423" y="3262376"/>
            <a:ext cx="2425757" cy="86741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92D05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3</a:t>
            </a:r>
            <a:r>
              <a:rPr kumimoji="0" lang="fr-FR" sz="28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ème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agrément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ECCA2B80-A1AC-C5BA-C273-9A5B93A45A7B}"/>
              </a:ext>
            </a:extLst>
          </p:cNvPr>
          <p:cNvGrpSpPr/>
          <p:nvPr/>
        </p:nvGrpSpPr>
        <p:grpSpPr>
          <a:xfrm>
            <a:off x="197267" y="1349592"/>
            <a:ext cx="11667782" cy="4234309"/>
            <a:chOff x="162652" y="1508080"/>
            <a:chExt cx="11667782" cy="4234309"/>
          </a:xfrm>
        </p:grpSpPr>
        <p:cxnSp>
          <p:nvCxnSpPr>
            <p:cNvPr id="9" name="Connecteur droit avec flèche 8">
              <a:extLst>
                <a:ext uri="{FF2B5EF4-FFF2-40B4-BE49-F238E27FC236}">
                  <a16:creationId xmlns:a16="http://schemas.microsoft.com/office/drawing/2014/main" id="{796B7F83-EBB2-3827-673E-9BE042C3960F}"/>
                </a:ext>
              </a:extLst>
            </p:cNvPr>
            <p:cNvCxnSpPr/>
            <p:nvPr/>
          </p:nvCxnSpPr>
          <p:spPr>
            <a:xfrm>
              <a:off x="1310396" y="3053442"/>
              <a:ext cx="10520038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E71F2F73-6DE1-9057-42BD-48C4EFC076D1}"/>
                </a:ext>
              </a:extLst>
            </p:cNvPr>
            <p:cNvSpPr txBox="1"/>
            <p:nvPr/>
          </p:nvSpPr>
          <p:spPr>
            <a:xfrm>
              <a:off x="6392182" y="3035686"/>
              <a:ext cx="643926" cy="307777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2015</a:t>
              </a: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7984414E-8B96-4F56-698F-06A5173770DE}"/>
                </a:ext>
              </a:extLst>
            </p:cNvPr>
            <p:cNvSpPr txBox="1"/>
            <p:nvPr/>
          </p:nvSpPr>
          <p:spPr>
            <a:xfrm>
              <a:off x="8769024" y="3035686"/>
              <a:ext cx="643926" cy="307777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2021</a:t>
              </a: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6A3E5B0D-AA66-EE54-BBC4-480F9E994C1C}"/>
                </a:ext>
              </a:extLst>
            </p:cNvPr>
            <p:cNvSpPr txBox="1"/>
            <p:nvPr/>
          </p:nvSpPr>
          <p:spPr>
            <a:xfrm>
              <a:off x="9345819" y="3035685"/>
              <a:ext cx="64392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2022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E0B29B02-75D9-1B97-5A32-BB15746546E6}"/>
                </a:ext>
              </a:extLst>
            </p:cNvPr>
            <p:cNvSpPr txBox="1"/>
            <p:nvPr/>
          </p:nvSpPr>
          <p:spPr>
            <a:xfrm>
              <a:off x="6876365" y="3035685"/>
              <a:ext cx="643926" cy="307777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2016</a:t>
              </a: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FB4F297-5808-3907-7A13-F92D642020C7}"/>
                </a:ext>
              </a:extLst>
            </p:cNvPr>
            <p:cNvSpPr txBox="1"/>
            <p:nvPr/>
          </p:nvSpPr>
          <p:spPr>
            <a:xfrm>
              <a:off x="2806264" y="3069469"/>
              <a:ext cx="1180561" cy="307777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31/12/2008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A028B606-673F-7622-375E-60A0B243C052}"/>
                </a:ext>
              </a:extLst>
            </p:cNvPr>
            <p:cNvSpPr txBox="1"/>
            <p:nvPr/>
          </p:nvSpPr>
          <p:spPr>
            <a:xfrm>
              <a:off x="2572132" y="3531663"/>
              <a:ext cx="1630902" cy="661720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Arrêt distribution humanitaire des MNU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Art. L4211-2 de la Loi n°2008-337 du 15 avril 2008 – art. 8</a:t>
              </a:r>
            </a:p>
          </p:txBody>
        </p: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090DDAB9-6A16-58FD-0CF9-3EEA556A75E6}"/>
                </a:ext>
              </a:extLst>
            </p:cNvPr>
            <p:cNvCxnSpPr>
              <a:cxnSpLocks/>
              <a:endCxn id="15" idx="0"/>
            </p:cNvCxnSpPr>
            <p:nvPr/>
          </p:nvCxnSpPr>
          <p:spPr>
            <a:xfrm flipH="1">
              <a:off x="3387583" y="3372022"/>
              <a:ext cx="348" cy="15964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972EE146-D56E-C24D-9848-3BE4F28B5B8F}"/>
                </a:ext>
              </a:extLst>
            </p:cNvPr>
            <p:cNvSpPr txBox="1"/>
            <p:nvPr/>
          </p:nvSpPr>
          <p:spPr>
            <a:xfrm>
              <a:off x="1541710" y="2699040"/>
              <a:ext cx="9470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2006</a:t>
              </a: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9BD24105-F2A4-54D2-A21E-37AC222570EF}"/>
                </a:ext>
              </a:extLst>
            </p:cNvPr>
            <p:cNvSpPr txBox="1"/>
            <p:nvPr/>
          </p:nvSpPr>
          <p:spPr>
            <a:xfrm>
              <a:off x="794130" y="1508080"/>
              <a:ext cx="2485747" cy="461665"/>
            </a:xfrm>
            <a:prstGeom prst="rect">
              <a:avLst/>
            </a:prstGeom>
            <a:pattFill prst="dotDmnd">
              <a:fgClr>
                <a:schemeClr val="bg1">
                  <a:lumMod val="75000"/>
                </a:schemeClr>
              </a:fgClr>
              <a:bgClr>
                <a:schemeClr val="bg1"/>
              </a:bgClr>
            </a:patt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Convention tripartite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Adelphe – LEEM – Cyclamed</a:t>
              </a:r>
            </a:p>
          </p:txBody>
        </p: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D9E5628A-6E47-686A-84CA-13A7B1C9ACFB}"/>
                </a:ext>
              </a:extLst>
            </p:cNvPr>
            <p:cNvCxnSpPr>
              <a:cxnSpLocks/>
              <a:endCxn id="17" idx="0"/>
            </p:cNvCxnSpPr>
            <p:nvPr/>
          </p:nvCxnSpPr>
          <p:spPr>
            <a:xfrm>
              <a:off x="2015225" y="1996088"/>
              <a:ext cx="0" cy="70295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7A052F61-47AE-267E-DADD-302CBF417AD1}"/>
                </a:ext>
              </a:extLst>
            </p:cNvPr>
            <p:cNvSpPr txBox="1"/>
            <p:nvPr/>
          </p:nvSpPr>
          <p:spPr>
            <a:xfrm>
              <a:off x="4486772" y="3053442"/>
              <a:ext cx="643926" cy="307777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2009</a:t>
              </a: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37F7553C-84F5-1D8B-0CD2-8DC7CC00CD60}"/>
                </a:ext>
              </a:extLst>
            </p:cNvPr>
            <p:cNvSpPr txBox="1"/>
            <p:nvPr/>
          </p:nvSpPr>
          <p:spPr>
            <a:xfrm>
              <a:off x="3328318" y="5080616"/>
              <a:ext cx="2901246" cy="661720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Prise en charge MNU obligatoire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pour les laboratoires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Décret n°2009-718 du 17/06/2009 en application Directive 2004/27/CE - art. R.4211-23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B6C4CC6D-6A64-841C-4ADB-3989F6E71E44}"/>
                </a:ext>
              </a:extLst>
            </p:cNvPr>
            <p:cNvSpPr txBox="1"/>
            <p:nvPr/>
          </p:nvSpPr>
          <p:spPr>
            <a:xfrm>
              <a:off x="4391043" y="2235468"/>
              <a:ext cx="835384" cy="461665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Création REP</a:t>
              </a:r>
              <a:r>
                <a:rPr kumimoji="0" lang="fr-FR" sz="105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*</a:t>
              </a:r>
              <a:endParaRPr kumimoji="0" lang="fr-FR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7DA41691-F6AA-ADED-718B-DF9327A46A99}"/>
                </a:ext>
              </a:extLst>
            </p:cNvPr>
            <p:cNvCxnSpPr>
              <a:cxnSpLocks/>
              <a:endCxn id="21" idx="0"/>
            </p:cNvCxnSpPr>
            <p:nvPr/>
          </p:nvCxnSpPr>
          <p:spPr>
            <a:xfrm>
              <a:off x="4770635" y="3391996"/>
              <a:ext cx="8306" cy="16886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D535BA68-5AD7-131C-FC18-77F0ECF07D61}"/>
                </a:ext>
              </a:extLst>
            </p:cNvPr>
            <p:cNvCxnSpPr>
              <a:cxnSpLocks/>
              <a:stCxn id="22" idx="2"/>
              <a:endCxn id="20" idx="0"/>
            </p:cNvCxnSpPr>
            <p:nvPr/>
          </p:nvCxnSpPr>
          <p:spPr>
            <a:xfrm>
              <a:off x="4808735" y="2697133"/>
              <a:ext cx="0" cy="35630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FAAF3CDD-D6B4-2679-72B7-B2C9ADF7EADD}"/>
                </a:ext>
              </a:extLst>
            </p:cNvPr>
            <p:cNvCxnSpPr>
              <a:cxnSpLocks/>
            </p:cNvCxnSpPr>
            <p:nvPr/>
          </p:nvCxnSpPr>
          <p:spPr>
            <a:xfrm>
              <a:off x="6938270" y="3302386"/>
              <a:ext cx="0" cy="23763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3CBCAAFF-BC08-50D9-EBD9-E9BE1C66B3BB}"/>
                </a:ext>
              </a:extLst>
            </p:cNvPr>
            <p:cNvCxnSpPr>
              <a:cxnSpLocks/>
            </p:cNvCxnSpPr>
            <p:nvPr/>
          </p:nvCxnSpPr>
          <p:spPr>
            <a:xfrm>
              <a:off x="9383713" y="3265187"/>
              <a:ext cx="0" cy="23763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76C1255-4A6A-BAB9-8CBE-2246DF946495}"/>
                </a:ext>
              </a:extLst>
            </p:cNvPr>
            <p:cNvSpPr/>
            <p:nvPr/>
          </p:nvSpPr>
          <p:spPr>
            <a:xfrm>
              <a:off x="4815501" y="3522470"/>
              <a:ext cx="2052558" cy="86741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FC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EFECF0">
                      <a:lumMod val="25000"/>
                    </a:srgbClr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1</a:t>
              </a:r>
              <a:r>
                <a:rPr kumimoji="0" lang="fr-FR" sz="16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EFECF0">
                      <a:lumMod val="25000"/>
                    </a:srgbClr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er</a:t>
              </a: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EFECF0">
                      <a:lumMod val="25000"/>
                    </a:srgbClr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 agrément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6F0BD43A-2D6F-3344-BFAC-43E917D39F06}"/>
                </a:ext>
              </a:extLst>
            </p:cNvPr>
            <p:cNvSpPr txBox="1"/>
            <p:nvPr/>
          </p:nvSpPr>
          <p:spPr>
            <a:xfrm>
              <a:off x="2152399" y="3077718"/>
              <a:ext cx="643926" cy="307777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2007</a:t>
              </a:r>
            </a:p>
          </p:txBody>
        </p: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F39E6CE7-C016-CAF0-94BD-1BDCE7D9D4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74136" y="3381772"/>
              <a:ext cx="0" cy="183175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EDEF8E2B-F4DA-D5D5-AA2B-E2187B805A5A}"/>
                </a:ext>
              </a:extLst>
            </p:cNvPr>
            <p:cNvSpPr txBox="1"/>
            <p:nvPr/>
          </p:nvSpPr>
          <p:spPr>
            <a:xfrm>
              <a:off x="162652" y="5203780"/>
              <a:ext cx="3048000" cy="538609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Collecte obligatoire pharmaciens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Art. L4211-2  de la Loi n°2007-248 du 26 février 2007 - art. 32 JORF 27 février 2007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8D43BF5-2497-37A2-C726-AA821A969B49}"/>
                </a:ext>
              </a:extLst>
            </p:cNvPr>
            <p:cNvSpPr/>
            <p:nvPr/>
          </p:nvSpPr>
          <p:spPr>
            <a:xfrm>
              <a:off x="7008482" y="3530947"/>
              <a:ext cx="2329031" cy="86741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FC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EFECF0">
                      <a:lumMod val="25000"/>
                    </a:srgbClr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2</a:t>
              </a:r>
              <a:r>
                <a:rPr kumimoji="0" lang="fr-FR" sz="16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EFECF0">
                      <a:lumMod val="25000"/>
                    </a:srgbClr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ème</a:t>
              </a: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EFECF0">
                      <a:lumMod val="25000"/>
                    </a:srgbClr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 agrément</a:t>
              </a: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533E620F-9C70-F8A4-0186-6704D12F1148}"/>
                </a:ext>
              </a:extLst>
            </p:cNvPr>
            <p:cNvSpPr txBox="1"/>
            <p:nvPr/>
          </p:nvSpPr>
          <p:spPr>
            <a:xfrm>
              <a:off x="203633" y="2832834"/>
              <a:ext cx="1142515" cy="338554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1993</a:t>
              </a: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7B94B62C-4A22-597C-91A9-627BE8D25ED4}"/>
                </a:ext>
              </a:extLst>
            </p:cNvPr>
            <p:cNvSpPr txBox="1"/>
            <p:nvPr/>
          </p:nvSpPr>
          <p:spPr>
            <a:xfrm>
              <a:off x="179863" y="3281909"/>
              <a:ext cx="1184042" cy="738664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Création 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volontaire de 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Cyclamed</a:t>
              </a:r>
            </a:p>
          </p:txBody>
        </p: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51812838-489F-8720-6A1E-027046CA1CFD}"/>
                </a:ext>
              </a:extLst>
            </p:cNvPr>
            <p:cNvCxnSpPr>
              <a:cxnSpLocks/>
              <a:stCxn id="32" idx="2"/>
              <a:endCxn id="33" idx="0"/>
            </p:cNvCxnSpPr>
            <p:nvPr/>
          </p:nvCxnSpPr>
          <p:spPr>
            <a:xfrm flipH="1">
              <a:off x="771884" y="3171388"/>
              <a:ext cx="3007" cy="11052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F4BFD09D-C37C-11FA-16E3-1C79FBD65C98}"/>
                </a:ext>
              </a:extLst>
            </p:cNvPr>
            <p:cNvSpPr txBox="1"/>
            <p:nvPr/>
          </p:nvSpPr>
          <p:spPr>
            <a:xfrm>
              <a:off x="1310396" y="3046941"/>
              <a:ext cx="643926" cy="307777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1995</a:t>
              </a: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24E2127E-DA5B-4A7C-15F9-28379E31B167}"/>
                </a:ext>
              </a:extLst>
            </p:cNvPr>
            <p:cNvSpPr txBox="1"/>
            <p:nvPr/>
          </p:nvSpPr>
          <p:spPr>
            <a:xfrm>
              <a:off x="771884" y="4065828"/>
              <a:ext cx="1526797" cy="584775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Pollueur – Payeur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7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Art. 174 CE du traité de l’Union Européenne transposée Loi du 02/02/95</a:t>
              </a:r>
              <a:endPara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CEAE5C2C-A70D-1EF9-0765-AF230E46E513}"/>
                </a:ext>
              </a:extLst>
            </p:cNvPr>
            <p:cNvCxnSpPr>
              <a:cxnSpLocks/>
              <a:endCxn id="36" idx="0"/>
            </p:cNvCxnSpPr>
            <p:nvPr/>
          </p:nvCxnSpPr>
          <p:spPr>
            <a:xfrm flipH="1">
              <a:off x="1535283" y="3343481"/>
              <a:ext cx="6427" cy="72234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2377F6E-D721-699B-3629-F9A4E2075841}"/>
                </a:ext>
              </a:extLst>
            </p:cNvPr>
            <p:cNvSpPr/>
            <p:nvPr/>
          </p:nvSpPr>
          <p:spPr>
            <a:xfrm>
              <a:off x="203633" y="4697734"/>
              <a:ext cx="4530442" cy="294307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Gill Sans MT" panose="020B0502020104020203"/>
                  <a:ea typeface="+mn-ea"/>
                  <a:cs typeface="+mn-cs"/>
                </a:rPr>
                <a:t>Fonctionnement sous approbation des pouvoirs publics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544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12BF7992-89E5-D94A-3E51-D81DF76B32AE}"/>
              </a:ext>
            </a:extLst>
          </p:cNvPr>
          <p:cNvSpPr txBox="1">
            <a:spLocks/>
          </p:cNvSpPr>
          <p:nvPr/>
        </p:nvSpPr>
        <p:spPr>
          <a:xfrm>
            <a:off x="931992" y="360099"/>
            <a:ext cx="11101387" cy="3999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Google Shape;78;p15">
            <a:extLst>
              <a:ext uri="{FF2B5EF4-FFF2-40B4-BE49-F238E27FC236}">
                <a16:creationId xmlns:a16="http://schemas.microsoft.com/office/drawing/2014/main" id="{359AE62A-DF90-690D-BD7D-AFED9E0E1E62}"/>
              </a:ext>
            </a:extLst>
          </p:cNvPr>
          <p:cNvSpPr txBox="1"/>
          <p:nvPr/>
        </p:nvSpPr>
        <p:spPr>
          <a:xfrm>
            <a:off x="123667" y="176190"/>
            <a:ext cx="740400" cy="6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76B82A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76B82A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D8DB5AE-74EC-EFCD-81D7-E4E4CB9F3735}"/>
              </a:ext>
            </a:extLst>
          </p:cNvPr>
          <p:cNvSpPr txBox="1"/>
          <p:nvPr/>
        </p:nvSpPr>
        <p:spPr>
          <a:xfrm>
            <a:off x="931992" y="315924"/>
            <a:ext cx="94116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0" fontAlgn="auto">
              <a:spcAft>
                <a:spcPts val="0"/>
              </a:spcAft>
              <a:buClrTx/>
              <a:buSzTx/>
              <a:tabLst/>
              <a:defRPr/>
            </a:pPr>
            <a:r>
              <a:rPr lang="fr-FR" sz="2000" b="1" dirty="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</a:rPr>
              <a:t>Animations téléchargeables sur notre site Internet par tous 😊 (2/2)</a:t>
            </a:r>
          </a:p>
        </p:txBody>
      </p:sp>
      <p:pic>
        <p:nvPicPr>
          <p:cNvPr id="2" name="CYCLAMED_LUMIERE_2024_WEB_20S">
            <a:hlinkClick r:id="" action="ppaction://media"/>
            <a:extLst>
              <a:ext uri="{FF2B5EF4-FFF2-40B4-BE49-F238E27FC236}">
                <a16:creationId xmlns:a16="http://schemas.microsoft.com/office/drawing/2014/main" id="{7928E5A9-434A-F5C3-72A7-399012E7CD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4645" y="1089016"/>
            <a:ext cx="8663098" cy="4872992"/>
          </a:xfrm>
          <a:prstGeom prst="rect">
            <a:avLst/>
          </a:prstGeom>
        </p:spPr>
      </p:pic>
      <p:sp>
        <p:nvSpPr>
          <p:cNvPr id="3" name="Espace réservé du numéro de diapositive 1">
            <a:extLst>
              <a:ext uri="{FF2B5EF4-FFF2-40B4-BE49-F238E27FC236}">
                <a16:creationId xmlns:a16="http://schemas.microsoft.com/office/drawing/2014/main" id="{39970684-82DB-A832-E0EF-73DF519ACE74}"/>
              </a:ext>
            </a:extLst>
          </p:cNvPr>
          <p:cNvSpPr txBox="1">
            <a:spLocks/>
          </p:cNvSpPr>
          <p:nvPr/>
        </p:nvSpPr>
        <p:spPr>
          <a:xfrm>
            <a:off x="-14146" y="6470508"/>
            <a:ext cx="523812" cy="39677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fr-FR" sz="1867" b="0" i="0" u="none" strike="noStrike" kern="0" cap="none" spc="0" normalizeH="0" baseline="0" noProof="0">
                <a:ln>
                  <a:noFill/>
                </a:ln>
                <a:solidFill>
                  <a:srgbClr val="7DBC3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30</a:t>
            </a:fld>
            <a:endParaRPr kumimoji="0" lang="fr-FR" sz="1867" b="0" i="0" u="none" strike="noStrike" kern="0" cap="none" spc="0" normalizeH="0" baseline="0" noProof="0" dirty="0">
              <a:ln>
                <a:noFill/>
              </a:ln>
              <a:solidFill>
                <a:srgbClr val="7DBC3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5061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12BF7992-89E5-D94A-3E51-D81DF76B32AE}"/>
              </a:ext>
            </a:extLst>
          </p:cNvPr>
          <p:cNvSpPr txBox="1">
            <a:spLocks/>
          </p:cNvSpPr>
          <p:nvPr/>
        </p:nvSpPr>
        <p:spPr>
          <a:xfrm>
            <a:off x="931992" y="360099"/>
            <a:ext cx="11101387" cy="3999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Google Shape;78;p15">
            <a:extLst>
              <a:ext uri="{FF2B5EF4-FFF2-40B4-BE49-F238E27FC236}">
                <a16:creationId xmlns:a16="http://schemas.microsoft.com/office/drawing/2014/main" id="{359AE62A-DF90-690D-BD7D-AFED9E0E1E62}"/>
              </a:ext>
            </a:extLst>
          </p:cNvPr>
          <p:cNvSpPr txBox="1"/>
          <p:nvPr/>
        </p:nvSpPr>
        <p:spPr>
          <a:xfrm>
            <a:off x="123667" y="176190"/>
            <a:ext cx="740400" cy="6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76B82A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7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76B82A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D8DB5AE-74EC-EFCD-81D7-E4E4CB9F3735}"/>
              </a:ext>
            </a:extLst>
          </p:cNvPr>
          <p:cNvSpPr txBox="1"/>
          <p:nvPr/>
        </p:nvSpPr>
        <p:spPr>
          <a:xfrm>
            <a:off x="931992" y="315924"/>
            <a:ext cx="94116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Notre spot de sponsoring TV</a:t>
            </a:r>
          </a:p>
        </p:txBody>
      </p:sp>
      <p:pic>
        <p:nvPicPr>
          <p:cNvPr id="3" name="CYCLAMED_BB_ALL_2024_WEB_12s">
            <a:hlinkClick r:id="" action="ppaction://media"/>
            <a:extLst>
              <a:ext uri="{FF2B5EF4-FFF2-40B4-BE49-F238E27FC236}">
                <a16:creationId xmlns:a16="http://schemas.microsoft.com/office/drawing/2014/main" id="{E748437A-3D98-6076-FDBF-50844B8F8F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3571" y="978104"/>
            <a:ext cx="8714294" cy="4901791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16DF895-C83F-D7FD-82A5-DD06EB9B8255}"/>
              </a:ext>
            </a:extLst>
          </p:cNvPr>
          <p:cNvSpPr txBox="1">
            <a:spLocks/>
          </p:cNvSpPr>
          <p:nvPr/>
        </p:nvSpPr>
        <p:spPr>
          <a:xfrm>
            <a:off x="-14146" y="6470508"/>
            <a:ext cx="523812" cy="39677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fr-FR" sz="1867" b="0" i="0" u="none" strike="noStrike" kern="0" cap="none" spc="0" normalizeH="0" baseline="0" noProof="0">
                <a:ln>
                  <a:noFill/>
                </a:ln>
                <a:solidFill>
                  <a:srgbClr val="7DBC3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31</a:t>
            </a:fld>
            <a:endParaRPr kumimoji="0" lang="fr-FR" sz="1867" b="0" i="0" u="none" strike="noStrike" kern="0" cap="none" spc="0" normalizeH="0" baseline="0" noProof="0" dirty="0">
              <a:ln>
                <a:noFill/>
              </a:ln>
              <a:solidFill>
                <a:srgbClr val="7DBC3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478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12BF7992-89E5-D94A-3E51-D81DF76B32AE}"/>
              </a:ext>
            </a:extLst>
          </p:cNvPr>
          <p:cNvSpPr txBox="1">
            <a:spLocks/>
          </p:cNvSpPr>
          <p:nvPr/>
        </p:nvSpPr>
        <p:spPr>
          <a:xfrm>
            <a:off x="931992" y="360099"/>
            <a:ext cx="11101387" cy="3999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Google Shape;78;p15">
            <a:extLst>
              <a:ext uri="{FF2B5EF4-FFF2-40B4-BE49-F238E27FC236}">
                <a16:creationId xmlns:a16="http://schemas.microsoft.com/office/drawing/2014/main" id="{359AE62A-DF90-690D-BD7D-AFED9E0E1E62}"/>
              </a:ext>
            </a:extLst>
          </p:cNvPr>
          <p:cNvSpPr txBox="1"/>
          <p:nvPr/>
        </p:nvSpPr>
        <p:spPr>
          <a:xfrm>
            <a:off x="123667" y="176190"/>
            <a:ext cx="740400" cy="6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76B82A"/>
                </a:solidFill>
                <a:latin typeface="Open Sans"/>
                <a:ea typeface="Open Sans"/>
                <a:cs typeface="Open Sans"/>
                <a:sym typeface="Open Sans"/>
              </a:rPr>
              <a:t>8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76B82A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692A266-EA01-8AE6-F4A3-79D73D9C31F5}"/>
              </a:ext>
            </a:extLst>
          </p:cNvPr>
          <p:cNvSpPr txBox="1"/>
          <p:nvPr/>
        </p:nvSpPr>
        <p:spPr>
          <a:xfrm>
            <a:off x="864067" y="329240"/>
            <a:ext cx="93433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>
              <a:spcBef>
                <a:spcPts val="300"/>
              </a:spcBef>
              <a:buSzPts val="1000"/>
              <a:tabLst>
                <a:tab pos="1371600" algn="l"/>
              </a:tabLst>
            </a:pPr>
            <a:r>
              <a:rPr lang="fr-FR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Création de supports pour les jeunes du CM1 à la 5ème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A153F8B-FD0F-1DCB-3A44-E1920DD4E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576" y="824990"/>
            <a:ext cx="3929921" cy="551319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53C804F-150F-7D89-C632-5844D00524B6}"/>
              </a:ext>
            </a:extLst>
          </p:cNvPr>
          <p:cNvSpPr txBox="1"/>
          <p:nvPr/>
        </p:nvSpPr>
        <p:spPr>
          <a:xfrm>
            <a:off x="5651651" y="1122430"/>
            <a:ext cx="5995657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Création d’outils pédagogiques et ludiques : jeux, livret, vidéo pour les jeunes du primaire au collège (accompagnement d’un adulte) sur le BUM et le retour des MNU en pharmacie.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80D2B18-0C05-B79D-0669-651A356187C1}"/>
              </a:ext>
            </a:extLst>
          </p:cNvPr>
          <p:cNvSpPr txBox="1">
            <a:spLocks/>
          </p:cNvSpPr>
          <p:nvPr/>
        </p:nvSpPr>
        <p:spPr>
          <a:xfrm>
            <a:off x="-14146" y="6470508"/>
            <a:ext cx="523812" cy="39677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fr-FR" sz="1867" b="0" i="0" u="none" strike="noStrike" kern="0" cap="none" spc="0" normalizeH="0" baseline="0" noProof="0">
                <a:ln>
                  <a:noFill/>
                </a:ln>
                <a:solidFill>
                  <a:srgbClr val="7DBC3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32</a:t>
            </a:fld>
            <a:endParaRPr kumimoji="0" lang="fr-FR" sz="1867" b="0" i="0" u="none" strike="noStrike" kern="0" cap="none" spc="0" normalizeH="0" baseline="0" noProof="0" dirty="0">
              <a:ln>
                <a:noFill/>
              </a:ln>
              <a:solidFill>
                <a:srgbClr val="7DBC3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E37F798-9697-E7FE-FB74-399EF43D54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1843" y="3211738"/>
            <a:ext cx="5946722" cy="206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2271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/>
          <p:nvPr/>
        </p:nvSpPr>
        <p:spPr>
          <a:xfrm>
            <a:off x="-67" y="0"/>
            <a:ext cx="12192000" cy="6866800"/>
          </a:xfrm>
          <a:prstGeom prst="rect">
            <a:avLst/>
          </a:prstGeom>
          <a:solidFill>
            <a:srgbClr val="CDE4C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" name="Google Shape;63;p14"/>
          <p:cNvSpPr/>
          <p:nvPr/>
        </p:nvSpPr>
        <p:spPr>
          <a:xfrm>
            <a:off x="8767" y="167"/>
            <a:ext cx="12192000" cy="68668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1201" y="1196467"/>
            <a:ext cx="3847135" cy="15306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/>
        </p:nvSpPr>
        <p:spPr>
          <a:xfrm>
            <a:off x="2706238" y="3000233"/>
            <a:ext cx="7027173" cy="61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>
            <a:defPPr>
              <a:defRPr lang="fr-FR"/>
            </a:defPPr>
            <a:lvl1pPr algn="ctr" defTabSz="1219140">
              <a:lnSpc>
                <a:spcPct val="90000"/>
              </a:lnSpc>
              <a:buClr>
                <a:srgbClr val="000000"/>
              </a:buClr>
              <a:defRPr sz="3200" b="1" kern="0">
                <a:solidFill>
                  <a:srgbClr val="76B82A"/>
                </a:solidFill>
                <a:latin typeface="Open Sans"/>
                <a:ea typeface="Open Sans"/>
                <a:cs typeface="Open San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fr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Questions - réponses</a:t>
            </a:r>
          </a:p>
        </p:txBody>
      </p:sp>
      <p:pic>
        <p:nvPicPr>
          <p:cNvPr id="6148" name="Picture 4" descr="questions-reponses_0 - کوادکوپتر ایران سایما">
            <a:extLst>
              <a:ext uri="{FF2B5EF4-FFF2-40B4-BE49-F238E27FC236}">
                <a16:creationId xmlns:a16="http://schemas.microsoft.com/office/drawing/2014/main" id="{9F3091DE-3729-E842-DD78-B027485D6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395" y="3619358"/>
            <a:ext cx="4459076" cy="2971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4457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Question GIFs | GIFDB.com">
            <a:extLst>
              <a:ext uri="{FF2B5EF4-FFF2-40B4-BE49-F238E27FC236}">
                <a16:creationId xmlns:a16="http://schemas.microsoft.com/office/drawing/2014/main" id="{B6F79D2B-B425-EECA-BE41-EC8C8C991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4555" y="4117843"/>
            <a:ext cx="2462889" cy="246288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74D333B-D395-5EFF-17A3-E35904857FFF}"/>
              </a:ext>
            </a:extLst>
          </p:cNvPr>
          <p:cNvSpPr txBox="1"/>
          <p:nvPr/>
        </p:nvSpPr>
        <p:spPr>
          <a:xfrm>
            <a:off x="1507252" y="3013501"/>
            <a:ext cx="8691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MERCI 😁 </a:t>
            </a:r>
          </a:p>
        </p:txBody>
      </p:sp>
    </p:spTree>
    <p:extLst>
      <p:ext uri="{BB962C8B-B14F-4D97-AF65-F5344CB8AC3E}">
        <p14:creationId xmlns:p14="http://schemas.microsoft.com/office/powerpoint/2010/main" val="1852848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7;p15">
            <a:extLst>
              <a:ext uri="{FF2B5EF4-FFF2-40B4-BE49-F238E27FC236}">
                <a16:creationId xmlns:a16="http://schemas.microsoft.com/office/drawing/2014/main" id="{9439473B-8CCD-A640-DE9A-EAB8D7206A5D}"/>
              </a:ext>
            </a:extLst>
          </p:cNvPr>
          <p:cNvSpPr txBox="1"/>
          <p:nvPr/>
        </p:nvSpPr>
        <p:spPr>
          <a:xfrm>
            <a:off x="864067" y="309833"/>
            <a:ext cx="9728400" cy="4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fr" sz="2400" b="1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  <a:sym typeface="Open Sans SemiBold"/>
              </a:rPr>
              <a:t>CYCLAMED : rôle et mission</a:t>
            </a:r>
            <a:endParaRPr sz="2400" b="1" dirty="0">
              <a:solidFill>
                <a:srgbClr val="FFFFFF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  <a:sym typeface="Open Sans SemiBold"/>
            </a:endParaRPr>
          </a:p>
        </p:txBody>
      </p:sp>
      <p:sp>
        <p:nvSpPr>
          <p:cNvPr id="4" name="Google Shape;78;p15">
            <a:extLst>
              <a:ext uri="{FF2B5EF4-FFF2-40B4-BE49-F238E27FC236}">
                <a16:creationId xmlns:a16="http://schemas.microsoft.com/office/drawing/2014/main" id="{0BD9898D-DE80-4C22-8747-2E06F4F297FC}"/>
              </a:ext>
            </a:extLst>
          </p:cNvPr>
          <p:cNvSpPr txBox="1"/>
          <p:nvPr/>
        </p:nvSpPr>
        <p:spPr>
          <a:xfrm>
            <a:off x="255933" y="176800"/>
            <a:ext cx="740400" cy="6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fr" sz="3200" b="1" dirty="0">
                <a:solidFill>
                  <a:srgbClr val="76B82A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3200" b="1" dirty="0">
              <a:solidFill>
                <a:srgbClr val="76B82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92A1138-6B64-3A91-E27F-35D1727210DF}"/>
              </a:ext>
            </a:extLst>
          </p:cNvPr>
          <p:cNvSpPr txBox="1">
            <a:spLocks/>
          </p:cNvSpPr>
          <p:nvPr/>
        </p:nvSpPr>
        <p:spPr>
          <a:xfrm>
            <a:off x="59006" y="6447568"/>
            <a:ext cx="523812" cy="39677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z="1867">
                <a:solidFill>
                  <a:srgbClr val="7DBC35"/>
                </a:solidFill>
              </a:rPr>
              <a:pPr/>
              <a:t>4</a:t>
            </a:fld>
            <a:endParaRPr lang="fr-FR" sz="1867" dirty="0">
              <a:solidFill>
                <a:srgbClr val="7DBC35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7339AAB-9EB0-709E-9826-21ABB0ADAFBD}"/>
              </a:ext>
            </a:extLst>
          </p:cNvPr>
          <p:cNvSpPr txBox="1"/>
          <p:nvPr/>
        </p:nvSpPr>
        <p:spPr>
          <a:xfrm>
            <a:off x="809595" y="1187955"/>
            <a:ext cx="1034470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ClrTx/>
              <a:defRPr/>
            </a:pPr>
            <a:r>
              <a:rPr lang="fr-FR" sz="16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Association loi 1901 à but non lucratif, </a:t>
            </a:r>
            <a:r>
              <a:rPr lang="fr-FR" sz="1600" b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Cyclamed</a:t>
            </a:r>
            <a:r>
              <a:rPr lang="fr-FR" sz="16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est </a:t>
            </a:r>
            <a:r>
              <a:rPr lang="fr-FR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agréée </a:t>
            </a:r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selon le principe de Responsabilité Elargie des Producteurs (REP) pour la gestion des Médicaments Non Utilisés (§ 8, art. L. 541-10-1 du code de l’environnement et art. R. 4211-23 du code de la santé publique, </a:t>
            </a:r>
            <a:r>
              <a:rPr lang="fr-FR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pour les médicaments, à usage humain, inutilisés ou périmés, détenus par les particuliers, apportés par les ménages aux officines de pharmacie.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7ACD9E57-D494-FFFB-69BF-E382388BE1AE}"/>
              </a:ext>
            </a:extLst>
          </p:cNvPr>
          <p:cNvGrpSpPr/>
          <p:nvPr/>
        </p:nvGrpSpPr>
        <p:grpSpPr>
          <a:xfrm>
            <a:off x="1872505" y="2921111"/>
            <a:ext cx="8515256" cy="2805373"/>
            <a:chOff x="1817641" y="3167999"/>
            <a:chExt cx="8515256" cy="2805373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227CF561-D918-A4AE-22E2-C8BDEE11D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17641" y="3167999"/>
              <a:ext cx="3231763" cy="222656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04F3947D-EAE9-EDCF-B074-60E5669171BE}"/>
                </a:ext>
              </a:extLst>
            </p:cNvPr>
            <p:cNvSpPr txBox="1"/>
            <p:nvPr/>
          </p:nvSpPr>
          <p:spPr>
            <a:xfrm>
              <a:off x="2021917" y="5388597"/>
              <a:ext cx="282320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Entreprises du médicament</a:t>
              </a:r>
            </a:p>
            <a:p>
              <a:pPr algn="ctr"/>
              <a:r>
                <a:rPr lang="fr-FR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234 adhérents</a:t>
              </a:r>
            </a:p>
          </p:txBody>
        </p:sp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10E90CA9-521A-CB2A-BBBE-2FA25CFC4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55472" y="3167999"/>
              <a:ext cx="3977425" cy="222656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8917C1C2-6FE2-6A7C-645D-927E138AD324}"/>
                </a:ext>
              </a:extLst>
            </p:cNvPr>
            <p:cNvSpPr txBox="1"/>
            <p:nvPr/>
          </p:nvSpPr>
          <p:spPr>
            <a:xfrm>
              <a:off x="7150588" y="5388597"/>
              <a:ext cx="23871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Officines de pharmacie</a:t>
              </a:r>
            </a:p>
            <a:p>
              <a:pPr algn="ctr"/>
              <a:r>
                <a:rPr lang="fr-FR" sz="16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19 887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5;p14">
            <a:extLst>
              <a:ext uri="{FF2B5EF4-FFF2-40B4-BE49-F238E27FC236}">
                <a16:creationId xmlns:a16="http://schemas.microsoft.com/office/drawing/2014/main" id="{4117E5A2-E72A-9922-1EA9-844DD5AC7D2E}"/>
              </a:ext>
            </a:extLst>
          </p:cNvPr>
          <p:cNvSpPr txBox="1"/>
          <p:nvPr/>
        </p:nvSpPr>
        <p:spPr>
          <a:xfrm>
            <a:off x="2920400" y="3165485"/>
            <a:ext cx="6351200" cy="14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fr-FR" sz="2400" b="1" dirty="0">
                <a:solidFill>
                  <a:srgbClr val="76B82A"/>
                </a:solidFill>
                <a:latin typeface="Open Sans"/>
                <a:ea typeface="Open Sans"/>
                <a:cs typeface="Open Sans"/>
              </a:rPr>
              <a:t>Que collecte CYCLAMED ?</a:t>
            </a:r>
            <a:endParaRPr sz="2400" b="1" dirty="0">
              <a:solidFill>
                <a:srgbClr val="76B82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F00ED36-48F5-4696-ED13-D6F49C0CB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2231" y="4188545"/>
            <a:ext cx="3707537" cy="22182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89063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/>
          <p:nvPr/>
        </p:nvSpPr>
        <p:spPr>
          <a:xfrm>
            <a:off x="0" y="6430500"/>
            <a:ext cx="12192000" cy="436000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72" name="Google Shape;72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467" y="6470324"/>
            <a:ext cx="2091268" cy="356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59913" y="6258841"/>
            <a:ext cx="1194329" cy="4792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/>
          <p:cNvSpPr/>
          <p:nvPr/>
        </p:nvSpPr>
        <p:spPr>
          <a:xfrm>
            <a:off x="368633" y="309833"/>
            <a:ext cx="10032800" cy="479200"/>
          </a:xfrm>
          <a:prstGeom prst="roundRect">
            <a:avLst>
              <a:gd name="adj" fmla="val 50000"/>
            </a:avLst>
          </a:prstGeom>
          <a:solidFill>
            <a:srgbClr val="76B82A"/>
          </a:solidFill>
          <a:ln w="19050" cap="flat" cmpd="sng">
            <a:solidFill>
              <a:srgbClr val="76B8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76;p15"/>
          <p:cNvSpPr/>
          <p:nvPr/>
        </p:nvSpPr>
        <p:spPr>
          <a:xfrm>
            <a:off x="197267" y="216033"/>
            <a:ext cx="666800" cy="666800"/>
          </a:xfrm>
          <a:prstGeom prst="ellipse">
            <a:avLst/>
          </a:prstGeom>
          <a:solidFill>
            <a:srgbClr val="FFFFFF"/>
          </a:solidFill>
          <a:ln w="28575" cap="flat" cmpd="sng">
            <a:solidFill>
              <a:srgbClr val="76B8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78;p15"/>
          <p:cNvSpPr txBox="1"/>
          <p:nvPr/>
        </p:nvSpPr>
        <p:spPr>
          <a:xfrm>
            <a:off x="123667" y="176190"/>
            <a:ext cx="740400" cy="6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6B82A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76B82A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6FBB284-E92E-E178-244E-CCE686774253}"/>
              </a:ext>
            </a:extLst>
          </p:cNvPr>
          <p:cNvSpPr txBox="1"/>
          <p:nvPr/>
        </p:nvSpPr>
        <p:spPr>
          <a:xfrm>
            <a:off x="4128158" y="5241274"/>
            <a:ext cx="18157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Officines</a:t>
            </a:r>
          </a:p>
        </p:txBody>
      </p:sp>
      <p:sp>
        <p:nvSpPr>
          <p:cNvPr id="4" name="Titre 2">
            <a:extLst>
              <a:ext uri="{FF2B5EF4-FFF2-40B4-BE49-F238E27FC236}">
                <a16:creationId xmlns:a16="http://schemas.microsoft.com/office/drawing/2014/main" id="{EC971AAB-F0C2-3A2D-A863-3C45C0C2394A}"/>
              </a:ext>
            </a:extLst>
          </p:cNvPr>
          <p:cNvSpPr txBox="1">
            <a:spLocks/>
          </p:cNvSpPr>
          <p:nvPr/>
        </p:nvSpPr>
        <p:spPr>
          <a:xfrm>
            <a:off x="864067" y="339760"/>
            <a:ext cx="11721696" cy="449273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800" dirty="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</a:rPr>
              <a:t>Uniquement le MNU humain, périmé ou non sous toutes ses formes galéniques 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EB1D3D04-2EC9-9B90-A4CA-BBC9E16F7C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4062" y="919149"/>
            <a:ext cx="8143875" cy="5372100"/>
          </a:xfrm>
          <a:prstGeom prst="rect">
            <a:avLst/>
          </a:prstGeom>
        </p:spPr>
      </p:pic>
      <p:sp>
        <p:nvSpPr>
          <p:cNvPr id="5" name="Espace réservé du numéro de diapositive 1">
            <a:extLst>
              <a:ext uri="{FF2B5EF4-FFF2-40B4-BE49-F238E27FC236}">
                <a16:creationId xmlns:a16="http://schemas.microsoft.com/office/drawing/2014/main" id="{41B13D4C-552A-789B-EAA7-AE8DF6D558BE}"/>
              </a:ext>
            </a:extLst>
          </p:cNvPr>
          <p:cNvSpPr txBox="1">
            <a:spLocks/>
          </p:cNvSpPr>
          <p:nvPr/>
        </p:nvSpPr>
        <p:spPr>
          <a:xfrm>
            <a:off x="50022" y="6470508"/>
            <a:ext cx="523812" cy="39677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fr-FR" sz="1867" b="0" i="0" u="none" strike="noStrike" kern="0" cap="none" spc="0" normalizeH="0" baseline="0" noProof="0">
                <a:ln>
                  <a:noFill/>
                </a:ln>
                <a:solidFill>
                  <a:srgbClr val="7DBC3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fr-FR" sz="1867" b="0" i="0" u="none" strike="noStrike" kern="0" cap="none" spc="0" normalizeH="0" baseline="0" noProof="0" dirty="0">
              <a:ln>
                <a:noFill/>
              </a:ln>
              <a:solidFill>
                <a:srgbClr val="7DBC3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458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/>
          <p:nvPr/>
        </p:nvSpPr>
        <p:spPr>
          <a:xfrm>
            <a:off x="0" y="6430500"/>
            <a:ext cx="12192000" cy="436000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72" name="Google Shape;72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467" y="6470324"/>
            <a:ext cx="2091268" cy="356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59913" y="6258841"/>
            <a:ext cx="1194329" cy="4792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/>
          <p:cNvSpPr/>
          <p:nvPr/>
        </p:nvSpPr>
        <p:spPr>
          <a:xfrm>
            <a:off x="368633" y="309833"/>
            <a:ext cx="10032800" cy="479200"/>
          </a:xfrm>
          <a:prstGeom prst="roundRect">
            <a:avLst>
              <a:gd name="adj" fmla="val 50000"/>
            </a:avLst>
          </a:prstGeom>
          <a:solidFill>
            <a:srgbClr val="76B82A"/>
          </a:solidFill>
          <a:ln w="19050" cap="flat" cmpd="sng">
            <a:solidFill>
              <a:srgbClr val="76B8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76;p15"/>
          <p:cNvSpPr/>
          <p:nvPr/>
        </p:nvSpPr>
        <p:spPr>
          <a:xfrm>
            <a:off x="197267" y="216033"/>
            <a:ext cx="666800" cy="666800"/>
          </a:xfrm>
          <a:prstGeom prst="ellipse">
            <a:avLst/>
          </a:prstGeom>
          <a:solidFill>
            <a:srgbClr val="FFFFFF"/>
          </a:solidFill>
          <a:ln w="28575" cap="flat" cmpd="sng">
            <a:solidFill>
              <a:srgbClr val="76B8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77;p15"/>
          <p:cNvSpPr txBox="1"/>
          <p:nvPr/>
        </p:nvSpPr>
        <p:spPr>
          <a:xfrm>
            <a:off x="1097101" y="229621"/>
            <a:ext cx="9728400" cy="4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78" name="Google Shape;78;p15"/>
          <p:cNvSpPr txBox="1"/>
          <p:nvPr/>
        </p:nvSpPr>
        <p:spPr>
          <a:xfrm>
            <a:off x="123667" y="176190"/>
            <a:ext cx="740400" cy="6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6B82A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76B82A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A985502C-E0AA-DE42-E58E-080324F058A3}"/>
              </a:ext>
            </a:extLst>
          </p:cNvPr>
          <p:cNvSpPr txBox="1">
            <a:spLocks/>
          </p:cNvSpPr>
          <p:nvPr/>
        </p:nvSpPr>
        <p:spPr>
          <a:xfrm>
            <a:off x="1035433" y="319582"/>
            <a:ext cx="11100816" cy="10027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1017DF2E-795F-10AA-4B18-F88F920DF100}"/>
              </a:ext>
            </a:extLst>
          </p:cNvPr>
          <p:cNvSpPr txBox="1">
            <a:spLocks/>
          </p:cNvSpPr>
          <p:nvPr/>
        </p:nvSpPr>
        <p:spPr>
          <a:xfrm>
            <a:off x="864067" y="309834"/>
            <a:ext cx="5849471" cy="47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Un</a:t>
            </a:r>
            <a:r>
              <a:rPr lang="fr-FR" sz="24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fr-FR" sz="2400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doute ?</a:t>
            </a:r>
          </a:p>
        </p:txBody>
      </p:sp>
      <p:sp>
        <p:nvSpPr>
          <p:cNvPr id="5" name="Espace réservé du numéro de diapositive 1">
            <a:extLst>
              <a:ext uri="{FF2B5EF4-FFF2-40B4-BE49-F238E27FC236}">
                <a16:creationId xmlns:a16="http://schemas.microsoft.com/office/drawing/2014/main" id="{E8924B11-1A0E-BBD8-D29A-2E2C96598FC4}"/>
              </a:ext>
            </a:extLst>
          </p:cNvPr>
          <p:cNvSpPr txBox="1">
            <a:spLocks/>
          </p:cNvSpPr>
          <p:nvPr/>
        </p:nvSpPr>
        <p:spPr>
          <a:xfrm>
            <a:off x="50022" y="6470508"/>
            <a:ext cx="523812" cy="39677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fr-FR" sz="1867" b="0" i="0" u="none" strike="noStrike" kern="0" cap="none" spc="0" normalizeH="0" baseline="0" noProof="0">
                <a:ln>
                  <a:noFill/>
                </a:ln>
                <a:solidFill>
                  <a:srgbClr val="7DBC3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fr-FR" sz="1867" b="0" i="0" u="none" strike="noStrike" kern="0" cap="none" spc="0" normalizeH="0" baseline="0" noProof="0" dirty="0">
              <a:ln>
                <a:noFill/>
              </a:ln>
              <a:solidFill>
                <a:srgbClr val="7DBC3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" name="Image 1" descr="Une image contenant texte, capture d’écran, Site web, Publicité en ligne&#10;&#10;Description générée automatiquement">
            <a:extLst>
              <a:ext uri="{FF2B5EF4-FFF2-40B4-BE49-F238E27FC236}">
                <a16:creationId xmlns:a16="http://schemas.microsoft.com/office/drawing/2014/main" id="{69A14CD9-CBE9-27AC-40F6-163A7D91990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54461"/>
          <a:stretch/>
        </p:blipFill>
        <p:spPr>
          <a:xfrm>
            <a:off x="6842535" y="798781"/>
            <a:ext cx="4017378" cy="5579117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9" name="Groupe 28">
            <a:extLst>
              <a:ext uri="{FF2B5EF4-FFF2-40B4-BE49-F238E27FC236}">
                <a16:creationId xmlns:a16="http://schemas.microsoft.com/office/drawing/2014/main" id="{58231E2F-7E4A-5365-DDEA-5CA5B6B2E768}"/>
              </a:ext>
            </a:extLst>
          </p:cNvPr>
          <p:cNvGrpSpPr/>
          <p:nvPr/>
        </p:nvGrpSpPr>
        <p:grpSpPr>
          <a:xfrm>
            <a:off x="101556" y="1412244"/>
            <a:ext cx="7019327" cy="3176931"/>
            <a:chOff x="101556" y="1412244"/>
            <a:chExt cx="7019327" cy="3176931"/>
          </a:xfrm>
        </p:grpSpPr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A3DCECCE-5D73-AE35-43BE-FA3970D64CBA}"/>
                </a:ext>
              </a:extLst>
            </p:cNvPr>
            <p:cNvSpPr txBox="1"/>
            <p:nvPr/>
          </p:nvSpPr>
          <p:spPr>
            <a:xfrm>
              <a:off x="101556" y="3019515"/>
              <a:ext cx="6505432" cy="1569660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En un simple clic pour bien différencier un médicament d’un autre produit de santé ou d’hygiène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Rendez-vous sur la page d’accueil de cyclamed.org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highlight>
                    <a:srgbClr val="00FFFF"/>
                  </a:highlight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Encadré bleu </a:t>
              </a: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« Votre produit se rapporte-t-il en pharmacie ? » </a:t>
              </a:r>
            </a:p>
          </p:txBody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E3E52A6B-CE1B-D516-BFAA-33FF64ECA768}"/>
                </a:ext>
              </a:extLst>
            </p:cNvPr>
            <p:cNvSpPr/>
            <p:nvPr/>
          </p:nvSpPr>
          <p:spPr>
            <a:xfrm>
              <a:off x="3649183" y="1412244"/>
              <a:ext cx="3471700" cy="1461808"/>
            </a:xfrm>
            <a:custGeom>
              <a:avLst/>
              <a:gdLst>
                <a:gd name="connsiteX0" fmla="*/ 0 w 3810000"/>
                <a:gd name="connsiteY0" fmla="*/ 1961036 h 1961036"/>
                <a:gd name="connsiteX1" fmla="*/ 1568823 w 3810000"/>
                <a:gd name="connsiteY1" fmla="*/ 1378330 h 1961036"/>
                <a:gd name="connsiteX2" fmla="*/ 2205317 w 3810000"/>
                <a:gd name="connsiteY2" fmla="*/ 132236 h 1961036"/>
                <a:gd name="connsiteX3" fmla="*/ 3810000 w 3810000"/>
                <a:gd name="connsiteY3" fmla="*/ 96377 h 1961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00" h="1961036">
                  <a:moveTo>
                    <a:pt x="0" y="1961036"/>
                  </a:moveTo>
                  <a:cubicBezTo>
                    <a:pt x="600635" y="1822083"/>
                    <a:pt x="1201270" y="1683130"/>
                    <a:pt x="1568823" y="1378330"/>
                  </a:cubicBezTo>
                  <a:cubicBezTo>
                    <a:pt x="1936376" y="1073530"/>
                    <a:pt x="1831788" y="345895"/>
                    <a:pt x="2205317" y="132236"/>
                  </a:cubicBezTo>
                  <a:cubicBezTo>
                    <a:pt x="2578847" y="-81423"/>
                    <a:pt x="3194423" y="7477"/>
                    <a:pt x="3810000" y="96377"/>
                  </a:cubicBezTo>
                </a:path>
              </a:pathLst>
            </a:custGeom>
            <a:noFill/>
            <a:ln w="38100">
              <a:solidFill>
                <a:srgbClr val="00B050"/>
              </a:solidFill>
              <a:tailEnd type="stealth" w="lg" len="lg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Ellipse 5">
            <a:extLst>
              <a:ext uri="{FF2B5EF4-FFF2-40B4-BE49-F238E27FC236}">
                <a16:creationId xmlns:a16="http://schemas.microsoft.com/office/drawing/2014/main" id="{F6A13B15-25A4-7DEC-A0EC-4AFAB87A3E02}"/>
              </a:ext>
            </a:extLst>
          </p:cNvPr>
          <p:cNvSpPr/>
          <p:nvPr/>
        </p:nvSpPr>
        <p:spPr>
          <a:xfrm>
            <a:off x="7356430" y="1114426"/>
            <a:ext cx="2951410" cy="687058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56280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5;p14">
            <a:extLst>
              <a:ext uri="{FF2B5EF4-FFF2-40B4-BE49-F238E27FC236}">
                <a16:creationId xmlns:a16="http://schemas.microsoft.com/office/drawing/2014/main" id="{4117E5A2-E72A-9922-1EA9-844DD5AC7D2E}"/>
              </a:ext>
            </a:extLst>
          </p:cNvPr>
          <p:cNvSpPr txBox="1"/>
          <p:nvPr/>
        </p:nvSpPr>
        <p:spPr>
          <a:xfrm>
            <a:off x="2599184" y="3307298"/>
            <a:ext cx="6993630" cy="613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 defTabSz="1219170">
              <a:lnSpc>
                <a:spcPct val="90000"/>
              </a:lnSpc>
              <a:buClr>
                <a:srgbClr val="000000"/>
              </a:buClr>
            </a:pPr>
            <a:r>
              <a:rPr lang="fr-FR" sz="2400" b="1" dirty="0">
                <a:solidFill>
                  <a:srgbClr val="76B82A"/>
                </a:solidFill>
                <a:latin typeface="Open Sans"/>
                <a:ea typeface="Open Sans"/>
                <a:cs typeface="Open Sans"/>
              </a:rPr>
              <a:t>Qu’est-ce que  CYCLAMED ne récupère pas ?</a:t>
            </a:r>
            <a:endParaRPr sz="2400" b="1" dirty="0">
              <a:solidFill>
                <a:srgbClr val="76B82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" name="Picture 2" descr="No Emoji GIF - No Emoji - Discover &amp; Share GIFs | Funny emoticons,  Emoticons emojis, Funny emoji">
            <a:extLst>
              <a:ext uri="{FF2B5EF4-FFF2-40B4-BE49-F238E27FC236}">
                <a16:creationId xmlns:a16="http://schemas.microsoft.com/office/drawing/2014/main" id="{300A4AA8-9C7E-DFD2-EA49-38105E81B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0137" y="3793211"/>
            <a:ext cx="2371725" cy="237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3646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/>
          <p:nvPr/>
        </p:nvSpPr>
        <p:spPr>
          <a:xfrm>
            <a:off x="0" y="6430500"/>
            <a:ext cx="12192000" cy="436000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72" name="Google Shape;72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467" y="6470324"/>
            <a:ext cx="2091268" cy="356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59913" y="6258841"/>
            <a:ext cx="1194329" cy="4792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A985502C-E0AA-DE42-E58E-080324F058A3}"/>
              </a:ext>
            </a:extLst>
          </p:cNvPr>
          <p:cNvSpPr txBox="1">
            <a:spLocks/>
          </p:cNvSpPr>
          <p:nvPr/>
        </p:nvSpPr>
        <p:spPr>
          <a:xfrm>
            <a:off x="1035433" y="319582"/>
            <a:ext cx="11100816" cy="10027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1017DF2E-795F-10AA-4B18-F88F920DF100}"/>
              </a:ext>
            </a:extLst>
          </p:cNvPr>
          <p:cNvSpPr txBox="1">
            <a:spLocks/>
          </p:cNvSpPr>
          <p:nvPr/>
        </p:nvSpPr>
        <p:spPr>
          <a:xfrm>
            <a:off x="907096" y="280783"/>
            <a:ext cx="10778615" cy="5442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dirty="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</a:rPr>
              <a:t>Ce</a:t>
            </a:r>
            <a:r>
              <a:rPr lang="fr-FR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FR" sz="2400" dirty="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</a:rPr>
              <a:t>que CYCLAMED ne récupère pas</a:t>
            </a:r>
          </a:p>
        </p:txBody>
      </p:sp>
      <p:sp>
        <p:nvSpPr>
          <p:cNvPr id="6" name="Espace réservé du numéro de diapositive 1">
            <a:extLst>
              <a:ext uri="{FF2B5EF4-FFF2-40B4-BE49-F238E27FC236}">
                <a16:creationId xmlns:a16="http://schemas.microsoft.com/office/drawing/2014/main" id="{116C2F1A-D960-3753-C16F-90AEEB66F2AD}"/>
              </a:ext>
            </a:extLst>
          </p:cNvPr>
          <p:cNvSpPr txBox="1">
            <a:spLocks/>
          </p:cNvSpPr>
          <p:nvPr/>
        </p:nvSpPr>
        <p:spPr>
          <a:xfrm>
            <a:off x="50022" y="6470508"/>
            <a:ext cx="523812" cy="39677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fr-FR" sz="1867" b="0" i="0" u="none" strike="noStrike" kern="0" cap="none" spc="0" normalizeH="0" baseline="0" noProof="0">
                <a:ln>
                  <a:noFill/>
                </a:ln>
                <a:solidFill>
                  <a:srgbClr val="7DBC3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fr-FR" sz="1867" b="0" i="0" u="none" strike="noStrike" kern="0" cap="none" spc="0" normalizeH="0" baseline="0" noProof="0" dirty="0">
              <a:ln>
                <a:noFill/>
              </a:ln>
              <a:solidFill>
                <a:srgbClr val="7DBC3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8D1A8B2-C20D-B5F9-CFE1-0ACC61A6E2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1125" y="1109022"/>
            <a:ext cx="9429750" cy="482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83952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818</Words>
  <Application>Microsoft Office PowerPoint</Application>
  <PresentationFormat>Grand écran</PresentationFormat>
  <Paragraphs>180</Paragraphs>
  <Slides>34</Slides>
  <Notes>22</Notes>
  <HiddenSlides>0</HiddenSlides>
  <MMClips>3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34</vt:i4>
      </vt:variant>
    </vt:vector>
  </HeadingPairs>
  <TitlesOfParts>
    <vt:vector size="50" baseType="lpstr">
      <vt:lpstr>Aptos</vt:lpstr>
      <vt:lpstr>Aptos Display</vt:lpstr>
      <vt:lpstr>Arial</vt:lpstr>
      <vt:lpstr>Calibri</vt:lpstr>
      <vt:lpstr>Eras Demi ITC</vt:lpstr>
      <vt:lpstr>Eras Light ITC</vt:lpstr>
      <vt:lpstr>Gill Sans MT</vt:lpstr>
      <vt:lpstr>Open Sans</vt:lpstr>
      <vt:lpstr>Open Sans ExtraBold</vt:lpstr>
      <vt:lpstr>Open Sans SemiBold</vt:lpstr>
      <vt:lpstr>Open Sans SemiBold</vt:lpstr>
      <vt:lpstr>Roboto Light</vt:lpstr>
      <vt:lpstr>Wingdings</vt:lpstr>
      <vt:lpstr>Thème Office</vt:lpstr>
      <vt:lpstr>1_Thème Office</vt:lpstr>
      <vt:lpstr>Simple Light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Cyclamed speedmeeting Rudologia  Dijon, 28/03/2024</dc:title>
  <dc:creator>Benedicte Nierat</dc:creator>
  <cp:lastModifiedBy>Benedicte Nierat</cp:lastModifiedBy>
  <cp:revision>71</cp:revision>
  <dcterms:created xsi:type="dcterms:W3CDTF">2024-03-19T15:30:05Z</dcterms:created>
  <dcterms:modified xsi:type="dcterms:W3CDTF">2025-07-01T08:53:10Z</dcterms:modified>
</cp:coreProperties>
</file>